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Lst>
  <p:sldSz cx="8105775" cy="300355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89CE"/>
    <a:srgbClr val="06284B"/>
    <a:srgbClr val="295F4D"/>
    <a:srgbClr val="EFC73A"/>
    <a:srgbClr val="9B1E42"/>
    <a:srgbClr val="E1251B"/>
    <a:srgbClr val="F9F9F9"/>
    <a:srgbClr val="F7F7F7"/>
    <a:srgbClr val="F6F6F6"/>
    <a:srgbClr val="326E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678" autoAdjust="0"/>
  </p:normalViewPr>
  <p:slideViewPr>
    <p:cSldViewPr snapToGrid="0">
      <p:cViewPr varScale="1">
        <p:scale>
          <a:sx n="127" d="100"/>
          <a:sy n="127" d="100"/>
        </p:scale>
        <p:origin x="444"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0697A41C-6940-460F-9685-36E9E212B384}" type="datetimeFigureOut">
              <a:rPr lang="es-MX" smtClean="0"/>
              <a:t>28/01/2025</a:t>
            </a:fld>
            <a:endParaRPr lang="es-MX"/>
          </a:p>
        </p:txBody>
      </p:sp>
      <p:sp>
        <p:nvSpPr>
          <p:cNvPr id="4" name="Marcador de imagen de diapositiva 3"/>
          <p:cNvSpPr>
            <a:spLocks noGrp="1" noRot="1" noChangeAspect="1"/>
          </p:cNvSpPr>
          <p:nvPr>
            <p:ph type="sldImg" idx="2"/>
          </p:nvPr>
        </p:nvSpPr>
        <p:spPr>
          <a:xfrm>
            <a:off x="-714375" y="1200150"/>
            <a:ext cx="8743950" cy="3240088"/>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6A261D23-3220-4759-9366-DD9DF3ABA449}" type="slidenum">
              <a:rPr lang="es-MX" smtClean="0"/>
              <a:t>‹Nº›</a:t>
            </a:fld>
            <a:endParaRPr lang="es-MX"/>
          </a:p>
        </p:txBody>
      </p:sp>
    </p:spTree>
    <p:extLst>
      <p:ext uri="{BB962C8B-B14F-4D97-AF65-F5344CB8AC3E}">
        <p14:creationId xmlns:p14="http://schemas.microsoft.com/office/powerpoint/2010/main" val="3489458199"/>
      </p:ext>
    </p:extLst>
  </p:cSld>
  <p:clrMap bg1="lt1" tx1="dk1" bg2="lt2" tx2="dk2" accent1="accent1" accent2="accent2" accent3="accent3" accent4="accent4" accent5="accent5" accent6="accent6" hlink="hlink" folHlink="folHlink"/>
  <p:notesStyle>
    <a:lvl1pPr marL="0" algn="l" defTabSz="533187" rtl="0" eaLnBrk="1" latinLnBrk="0" hangingPunct="1">
      <a:defRPr sz="700" kern="1200">
        <a:solidFill>
          <a:schemeClr val="tx1"/>
        </a:solidFill>
        <a:latin typeface="+mn-lt"/>
        <a:ea typeface="+mn-ea"/>
        <a:cs typeface="+mn-cs"/>
      </a:defRPr>
    </a:lvl1pPr>
    <a:lvl2pPr marL="266593" algn="l" defTabSz="533187" rtl="0" eaLnBrk="1" latinLnBrk="0" hangingPunct="1">
      <a:defRPr sz="700" kern="1200">
        <a:solidFill>
          <a:schemeClr val="tx1"/>
        </a:solidFill>
        <a:latin typeface="+mn-lt"/>
        <a:ea typeface="+mn-ea"/>
        <a:cs typeface="+mn-cs"/>
      </a:defRPr>
    </a:lvl2pPr>
    <a:lvl3pPr marL="533187" algn="l" defTabSz="533187" rtl="0" eaLnBrk="1" latinLnBrk="0" hangingPunct="1">
      <a:defRPr sz="700" kern="1200">
        <a:solidFill>
          <a:schemeClr val="tx1"/>
        </a:solidFill>
        <a:latin typeface="+mn-lt"/>
        <a:ea typeface="+mn-ea"/>
        <a:cs typeface="+mn-cs"/>
      </a:defRPr>
    </a:lvl3pPr>
    <a:lvl4pPr marL="799780" algn="l" defTabSz="533187" rtl="0" eaLnBrk="1" latinLnBrk="0" hangingPunct="1">
      <a:defRPr sz="700" kern="1200">
        <a:solidFill>
          <a:schemeClr val="tx1"/>
        </a:solidFill>
        <a:latin typeface="+mn-lt"/>
        <a:ea typeface="+mn-ea"/>
        <a:cs typeface="+mn-cs"/>
      </a:defRPr>
    </a:lvl4pPr>
    <a:lvl5pPr marL="1066373" algn="l" defTabSz="533187" rtl="0" eaLnBrk="1" latinLnBrk="0" hangingPunct="1">
      <a:defRPr sz="700" kern="1200">
        <a:solidFill>
          <a:schemeClr val="tx1"/>
        </a:solidFill>
        <a:latin typeface="+mn-lt"/>
        <a:ea typeface="+mn-ea"/>
        <a:cs typeface="+mn-cs"/>
      </a:defRPr>
    </a:lvl5pPr>
    <a:lvl6pPr marL="1332967" algn="l" defTabSz="533187" rtl="0" eaLnBrk="1" latinLnBrk="0" hangingPunct="1">
      <a:defRPr sz="700" kern="1200">
        <a:solidFill>
          <a:schemeClr val="tx1"/>
        </a:solidFill>
        <a:latin typeface="+mn-lt"/>
        <a:ea typeface="+mn-ea"/>
        <a:cs typeface="+mn-cs"/>
      </a:defRPr>
    </a:lvl6pPr>
    <a:lvl7pPr marL="1599560" algn="l" defTabSz="533187" rtl="0" eaLnBrk="1" latinLnBrk="0" hangingPunct="1">
      <a:defRPr sz="700" kern="1200">
        <a:solidFill>
          <a:schemeClr val="tx1"/>
        </a:solidFill>
        <a:latin typeface="+mn-lt"/>
        <a:ea typeface="+mn-ea"/>
        <a:cs typeface="+mn-cs"/>
      </a:defRPr>
    </a:lvl7pPr>
    <a:lvl8pPr marL="1866153" algn="l" defTabSz="533187" rtl="0" eaLnBrk="1" latinLnBrk="0" hangingPunct="1">
      <a:defRPr sz="700" kern="1200">
        <a:solidFill>
          <a:schemeClr val="tx1"/>
        </a:solidFill>
        <a:latin typeface="+mn-lt"/>
        <a:ea typeface="+mn-ea"/>
        <a:cs typeface="+mn-cs"/>
      </a:defRPr>
    </a:lvl8pPr>
    <a:lvl9pPr marL="2132747" algn="l" defTabSz="533187"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A261D23-3220-4759-9366-DD9DF3ABA449}" type="slidenum">
              <a:rPr lang="es-MX" smtClean="0"/>
              <a:t>4</a:t>
            </a:fld>
            <a:endParaRPr lang="es-MX"/>
          </a:p>
        </p:txBody>
      </p:sp>
    </p:spTree>
    <p:extLst>
      <p:ext uri="{BB962C8B-B14F-4D97-AF65-F5344CB8AC3E}">
        <p14:creationId xmlns:p14="http://schemas.microsoft.com/office/powerpoint/2010/main" val="1613960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013222" y="491554"/>
            <a:ext cx="6079331" cy="1045680"/>
          </a:xfrm>
        </p:spPr>
        <p:txBody>
          <a:bodyPr anchor="b"/>
          <a:lstStyle>
            <a:lvl1pPr algn="ctr">
              <a:defRPr sz="2628"/>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013222" y="1577559"/>
            <a:ext cx="6079331" cy="725162"/>
          </a:xfrm>
        </p:spPr>
        <p:txBody>
          <a:bodyPr/>
          <a:lstStyle>
            <a:lvl1pPr marL="0" indent="0" algn="ctr">
              <a:buNone/>
              <a:defRPr sz="1051"/>
            </a:lvl1pPr>
            <a:lvl2pPr marL="200254" indent="0" algn="ctr">
              <a:buNone/>
              <a:defRPr sz="876"/>
            </a:lvl2pPr>
            <a:lvl3pPr marL="400507" indent="0" algn="ctr">
              <a:buNone/>
              <a:defRPr sz="788"/>
            </a:lvl3pPr>
            <a:lvl4pPr marL="600761" indent="0" algn="ctr">
              <a:buNone/>
              <a:defRPr sz="701"/>
            </a:lvl4pPr>
            <a:lvl5pPr marL="801014" indent="0" algn="ctr">
              <a:buNone/>
              <a:defRPr sz="701"/>
            </a:lvl5pPr>
            <a:lvl6pPr marL="1001268" indent="0" algn="ctr">
              <a:buNone/>
              <a:defRPr sz="701"/>
            </a:lvl6pPr>
            <a:lvl7pPr marL="1201522" indent="0" algn="ctr">
              <a:buNone/>
              <a:defRPr sz="701"/>
            </a:lvl7pPr>
            <a:lvl8pPr marL="1401775" indent="0" algn="ctr">
              <a:buNone/>
              <a:defRPr sz="701"/>
            </a:lvl8pPr>
            <a:lvl9pPr marL="1602029" indent="0" algn="ctr">
              <a:buNone/>
              <a:defRPr sz="701"/>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AC790DE-80F4-4299-A466-CD3319A47498}" type="datetimeFigureOut">
              <a:rPr lang="es-MX" smtClean="0"/>
              <a:t>27/01/2025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27E7E69-CF11-4E74-8F05-FD8478EA600D}" type="slidenum">
              <a:rPr lang="es-MX" smtClean="0"/>
              <a:t>‹Nº›</a:t>
            </a:fld>
            <a:endParaRPr lang="es-MX"/>
          </a:p>
        </p:txBody>
      </p:sp>
    </p:spTree>
    <p:extLst>
      <p:ext uri="{BB962C8B-B14F-4D97-AF65-F5344CB8AC3E}">
        <p14:creationId xmlns:p14="http://schemas.microsoft.com/office/powerpoint/2010/main" val="4173747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C790DE-80F4-4299-A466-CD3319A47498}" type="datetimeFigureOut">
              <a:rPr lang="es-MX" smtClean="0"/>
              <a:t>27/01/2025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27E7E69-CF11-4E74-8F05-FD8478EA600D}" type="slidenum">
              <a:rPr lang="es-MX" smtClean="0"/>
              <a:t>‹Nº›</a:t>
            </a:fld>
            <a:endParaRPr lang="es-MX"/>
          </a:p>
        </p:txBody>
      </p:sp>
    </p:spTree>
    <p:extLst>
      <p:ext uri="{BB962C8B-B14F-4D97-AF65-F5344CB8AC3E}">
        <p14:creationId xmlns:p14="http://schemas.microsoft.com/office/powerpoint/2010/main" val="4178925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800695" y="159911"/>
            <a:ext cx="1747808" cy="254537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557272" y="159911"/>
            <a:ext cx="5142101" cy="254537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C790DE-80F4-4299-A466-CD3319A47498}" type="datetimeFigureOut">
              <a:rPr lang="es-MX" smtClean="0"/>
              <a:t>27/01/2025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27E7E69-CF11-4E74-8F05-FD8478EA600D}" type="slidenum">
              <a:rPr lang="es-MX" smtClean="0"/>
              <a:t>‹Nº›</a:t>
            </a:fld>
            <a:endParaRPr lang="es-MX"/>
          </a:p>
        </p:txBody>
      </p:sp>
    </p:spTree>
    <p:extLst>
      <p:ext uri="{BB962C8B-B14F-4D97-AF65-F5344CB8AC3E}">
        <p14:creationId xmlns:p14="http://schemas.microsoft.com/office/powerpoint/2010/main" val="11034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AC790DE-80F4-4299-A466-CD3319A47498}" type="datetimeFigureOut">
              <a:rPr lang="es-MX" smtClean="0"/>
              <a:t>27/01/2025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27E7E69-CF11-4E74-8F05-FD8478EA600D}" type="slidenum">
              <a:rPr lang="es-MX" smtClean="0"/>
              <a:t>‹Nº›</a:t>
            </a:fld>
            <a:endParaRPr lang="es-MX"/>
          </a:p>
        </p:txBody>
      </p:sp>
    </p:spTree>
    <p:extLst>
      <p:ext uri="{BB962C8B-B14F-4D97-AF65-F5344CB8AC3E}">
        <p14:creationId xmlns:p14="http://schemas.microsoft.com/office/powerpoint/2010/main" val="3355386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553050" y="748802"/>
            <a:ext cx="6991231" cy="1249393"/>
          </a:xfrm>
        </p:spPr>
        <p:txBody>
          <a:bodyPr anchor="b"/>
          <a:lstStyle>
            <a:lvl1pPr>
              <a:defRPr sz="2628"/>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553050" y="2010015"/>
            <a:ext cx="6991231" cy="657026"/>
          </a:xfrm>
        </p:spPr>
        <p:txBody>
          <a:bodyPr/>
          <a:lstStyle>
            <a:lvl1pPr marL="0" indent="0">
              <a:buNone/>
              <a:defRPr sz="1051">
                <a:solidFill>
                  <a:schemeClr val="tx1">
                    <a:tint val="82000"/>
                  </a:schemeClr>
                </a:solidFill>
              </a:defRPr>
            </a:lvl1pPr>
            <a:lvl2pPr marL="200254" indent="0">
              <a:buNone/>
              <a:defRPr sz="876">
                <a:solidFill>
                  <a:schemeClr val="tx1">
                    <a:tint val="82000"/>
                  </a:schemeClr>
                </a:solidFill>
              </a:defRPr>
            </a:lvl2pPr>
            <a:lvl3pPr marL="400507" indent="0">
              <a:buNone/>
              <a:defRPr sz="788">
                <a:solidFill>
                  <a:schemeClr val="tx1">
                    <a:tint val="82000"/>
                  </a:schemeClr>
                </a:solidFill>
              </a:defRPr>
            </a:lvl3pPr>
            <a:lvl4pPr marL="600761" indent="0">
              <a:buNone/>
              <a:defRPr sz="701">
                <a:solidFill>
                  <a:schemeClr val="tx1">
                    <a:tint val="82000"/>
                  </a:schemeClr>
                </a:solidFill>
              </a:defRPr>
            </a:lvl4pPr>
            <a:lvl5pPr marL="801014" indent="0">
              <a:buNone/>
              <a:defRPr sz="701">
                <a:solidFill>
                  <a:schemeClr val="tx1">
                    <a:tint val="82000"/>
                  </a:schemeClr>
                </a:solidFill>
              </a:defRPr>
            </a:lvl5pPr>
            <a:lvl6pPr marL="1001268" indent="0">
              <a:buNone/>
              <a:defRPr sz="701">
                <a:solidFill>
                  <a:schemeClr val="tx1">
                    <a:tint val="82000"/>
                  </a:schemeClr>
                </a:solidFill>
              </a:defRPr>
            </a:lvl6pPr>
            <a:lvl7pPr marL="1201522" indent="0">
              <a:buNone/>
              <a:defRPr sz="701">
                <a:solidFill>
                  <a:schemeClr val="tx1">
                    <a:tint val="82000"/>
                  </a:schemeClr>
                </a:solidFill>
              </a:defRPr>
            </a:lvl7pPr>
            <a:lvl8pPr marL="1401775" indent="0">
              <a:buNone/>
              <a:defRPr sz="701">
                <a:solidFill>
                  <a:schemeClr val="tx1">
                    <a:tint val="82000"/>
                  </a:schemeClr>
                </a:solidFill>
              </a:defRPr>
            </a:lvl8pPr>
            <a:lvl9pPr marL="1602029" indent="0">
              <a:buNone/>
              <a:defRPr sz="701">
                <a:solidFill>
                  <a:schemeClr val="tx1">
                    <a:tint val="82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AC790DE-80F4-4299-A466-CD3319A47498}" type="datetimeFigureOut">
              <a:rPr lang="es-MX" smtClean="0"/>
              <a:t>27/01/2025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27E7E69-CF11-4E74-8F05-FD8478EA600D}" type="slidenum">
              <a:rPr lang="es-MX" smtClean="0"/>
              <a:t>‹Nº›</a:t>
            </a:fld>
            <a:endParaRPr lang="es-MX"/>
          </a:p>
        </p:txBody>
      </p:sp>
    </p:spTree>
    <p:extLst>
      <p:ext uri="{BB962C8B-B14F-4D97-AF65-F5344CB8AC3E}">
        <p14:creationId xmlns:p14="http://schemas.microsoft.com/office/powerpoint/2010/main" val="699910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557272" y="799556"/>
            <a:ext cx="3444954" cy="19057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103549" y="799556"/>
            <a:ext cx="3444954" cy="19057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AC790DE-80F4-4299-A466-CD3319A47498}" type="datetimeFigureOut">
              <a:rPr lang="es-MX" smtClean="0"/>
              <a:t>27/01/2025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27E7E69-CF11-4E74-8F05-FD8478EA600D}" type="slidenum">
              <a:rPr lang="es-MX" smtClean="0"/>
              <a:t>‹Nº›</a:t>
            </a:fld>
            <a:endParaRPr lang="es-MX"/>
          </a:p>
        </p:txBody>
      </p:sp>
    </p:spTree>
    <p:extLst>
      <p:ext uri="{BB962C8B-B14F-4D97-AF65-F5344CB8AC3E}">
        <p14:creationId xmlns:p14="http://schemas.microsoft.com/office/powerpoint/2010/main" val="3551436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558328" y="159912"/>
            <a:ext cx="6991231" cy="58054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58328" y="736287"/>
            <a:ext cx="3429122" cy="360843"/>
          </a:xfrm>
        </p:spPr>
        <p:txBody>
          <a:bodyPr anchor="b"/>
          <a:lstStyle>
            <a:lvl1pPr marL="0" indent="0">
              <a:buNone/>
              <a:defRPr sz="1051" b="1"/>
            </a:lvl1pPr>
            <a:lvl2pPr marL="200254" indent="0">
              <a:buNone/>
              <a:defRPr sz="876" b="1"/>
            </a:lvl2pPr>
            <a:lvl3pPr marL="400507" indent="0">
              <a:buNone/>
              <a:defRPr sz="788" b="1"/>
            </a:lvl3pPr>
            <a:lvl4pPr marL="600761" indent="0">
              <a:buNone/>
              <a:defRPr sz="701" b="1"/>
            </a:lvl4pPr>
            <a:lvl5pPr marL="801014" indent="0">
              <a:buNone/>
              <a:defRPr sz="701" b="1"/>
            </a:lvl5pPr>
            <a:lvl6pPr marL="1001268" indent="0">
              <a:buNone/>
              <a:defRPr sz="701" b="1"/>
            </a:lvl6pPr>
            <a:lvl7pPr marL="1201522" indent="0">
              <a:buNone/>
              <a:defRPr sz="701" b="1"/>
            </a:lvl7pPr>
            <a:lvl8pPr marL="1401775" indent="0">
              <a:buNone/>
              <a:defRPr sz="701" b="1"/>
            </a:lvl8pPr>
            <a:lvl9pPr marL="1602029" indent="0">
              <a:buNone/>
              <a:defRPr sz="701" b="1"/>
            </a:lvl9pPr>
          </a:lstStyle>
          <a:p>
            <a:pPr lvl="0"/>
            <a:r>
              <a:rPr lang="es-ES"/>
              <a:t>Haga clic para modificar los estilos de texto del patrón</a:t>
            </a:r>
          </a:p>
        </p:txBody>
      </p:sp>
      <p:sp>
        <p:nvSpPr>
          <p:cNvPr id="4" name="Content Placeholder 3"/>
          <p:cNvSpPr>
            <a:spLocks noGrp="1"/>
          </p:cNvSpPr>
          <p:nvPr>
            <p:ph sz="half" idx="2"/>
          </p:nvPr>
        </p:nvSpPr>
        <p:spPr>
          <a:xfrm>
            <a:off x="558328" y="1097130"/>
            <a:ext cx="3429122" cy="161371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103549" y="736287"/>
            <a:ext cx="3446010" cy="360843"/>
          </a:xfrm>
        </p:spPr>
        <p:txBody>
          <a:bodyPr anchor="b"/>
          <a:lstStyle>
            <a:lvl1pPr marL="0" indent="0">
              <a:buNone/>
              <a:defRPr sz="1051" b="1"/>
            </a:lvl1pPr>
            <a:lvl2pPr marL="200254" indent="0">
              <a:buNone/>
              <a:defRPr sz="876" b="1"/>
            </a:lvl2pPr>
            <a:lvl3pPr marL="400507" indent="0">
              <a:buNone/>
              <a:defRPr sz="788" b="1"/>
            </a:lvl3pPr>
            <a:lvl4pPr marL="600761" indent="0">
              <a:buNone/>
              <a:defRPr sz="701" b="1"/>
            </a:lvl4pPr>
            <a:lvl5pPr marL="801014" indent="0">
              <a:buNone/>
              <a:defRPr sz="701" b="1"/>
            </a:lvl5pPr>
            <a:lvl6pPr marL="1001268" indent="0">
              <a:buNone/>
              <a:defRPr sz="701" b="1"/>
            </a:lvl6pPr>
            <a:lvl7pPr marL="1201522" indent="0">
              <a:buNone/>
              <a:defRPr sz="701" b="1"/>
            </a:lvl7pPr>
            <a:lvl8pPr marL="1401775" indent="0">
              <a:buNone/>
              <a:defRPr sz="701" b="1"/>
            </a:lvl8pPr>
            <a:lvl9pPr marL="1602029" indent="0">
              <a:buNone/>
              <a:defRPr sz="701" b="1"/>
            </a:lvl9pPr>
          </a:lstStyle>
          <a:p>
            <a:pPr lvl="0"/>
            <a:r>
              <a:rPr lang="es-ES"/>
              <a:t>Haga clic para modificar los estilos de texto del patrón</a:t>
            </a:r>
          </a:p>
        </p:txBody>
      </p:sp>
      <p:sp>
        <p:nvSpPr>
          <p:cNvPr id="6" name="Content Placeholder 5"/>
          <p:cNvSpPr>
            <a:spLocks noGrp="1"/>
          </p:cNvSpPr>
          <p:nvPr>
            <p:ph sz="quarter" idx="4"/>
          </p:nvPr>
        </p:nvSpPr>
        <p:spPr>
          <a:xfrm>
            <a:off x="4103549" y="1097130"/>
            <a:ext cx="3446010" cy="161371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AC790DE-80F4-4299-A466-CD3319A47498}" type="datetimeFigureOut">
              <a:rPr lang="es-MX" smtClean="0"/>
              <a:t>27/01/2025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27E7E69-CF11-4E74-8F05-FD8478EA600D}" type="slidenum">
              <a:rPr lang="es-MX" smtClean="0"/>
              <a:t>‹Nº›</a:t>
            </a:fld>
            <a:endParaRPr lang="es-MX"/>
          </a:p>
        </p:txBody>
      </p:sp>
    </p:spTree>
    <p:extLst>
      <p:ext uri="{BB962C8B-B14F-4D97-AF65-F5344CB8AC3E}">
        <p14:creationId xmlns:p14="http://schemas.microsoft.com/office/powerpoint/2010/main" val="706701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AC790DE-80F4-4299-A466-CD3319A47498}" type="datetimeFigureOut">
              <a:rPr lang="es-MX" smtClean="0"/>
              <a:t>27/01/2025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27E7E69-CF11-4E74-8F05-FD8478EA600D}" type="slidenum">
              <a:rPr lang="es-MX" smtClean="0"/>
              <a:t>‹Nº›</a:t>
            </a:fld>
            <a:endParaRPr lang="es-MX"/>
          </a:p>
        </p:txBody>
      </p:sp>
    </p:spTree>
    <p:extLst>
      <p:ext uri="{BB962C8B-B14F-4D97-AF65-F5344CB8AC3E}">
        <p14:creationId xmlns:p14="http://schemas.microsoft.com/office/powerpoint/2010/main" val="56920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C790DE-80F4-4299-A466-CD3319A47498}" type="datetimeFigureOut">
              <a:rPr lang="es-MX" smtClean="0"/>
              <a:t>27/01/2025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927E7E69-CF11-4E74-8F05-FD8478EA600D}" type="slidenum">
              <a:rPr lang="es-MX" smtClean="0"/>
              <a:t>‹Nº›</a:t>
            </a:fld>
            <a:endParaRPr lang="es-MX"/>
          </a:p>
        </p:txBody>
      </p:sp>
    </p:spTree>
    <p:extLst>
      <p:ext uri="{BB962C8B-B14F-4D97-AF65-F5344CB8AC3E}">
        <p14:creationId xmlns:p14="http://schemas.microsoft.com/office/powerpoint/2010/main" val="3711039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58328" y="200237"/>
            <a:ext cx="2614323" cy="700828"/>
          </a:xfrm>
        </p:spPr>
        <p:txBody>
          <a:bodyPr anchor="b"/>
          <a:lstStyle>
            <a:lvl1pPr>
              <a:defRPr sz="1402"/>
            </a:lvl1pPr>
          </a:lstStyle>
          <a:p>
            <a:r>
              <a:rPr lang="es-ES"/>
              <a:t>Haga clic para modificar el estilo de título del patrón</a:t>
            </a:r>
            <a:endParaRPr lang="en-US" dirty="0"/>
          </a:p>
        </p:txBody>
      </p:sp>
      <p:sp>
        <p:nvSpPr>
          <p:cNvPr id="3" name="Content Placeholder 2"/>
          <p:cNvSpPr>
            <a:spLocks noGrp="1"/>
          </p:cNvSpPr>
          <p:nvPr>
            <p:ph idx="1"/>
          </p:nvPr>
        </p:nvSpPr>
        <p:spPr>
          <a:xfrm>
            <a:off x="3446010" y="432456"/>
            <a:ext cx="4103549" cy="2134467"/>
          </a:xfrm>
        </p:spPr>
        <p:txBody>
          <a:bodyPr/>
          <a:lstStyle>
            <a:lvl1pPr>
              <a:defRPr sz="1402"/>
            </a:lvl1pPr>
            <a:lvl2pPr>
              <a:defRPr sz="1226"/>
            </a:lvl2pPr>
            <a:lvl3pPr>
              <a:defRPr sz="1051"/>
            </a:lvl3pPr>
            <a:lvl4pPr>
              <a:defRPr sz="876"/>
            </a:lvl4pPr>
            <a:lvl5pPr>
              <a:defRPr sz="876"/>
            </a:lvl5pPr>
            <a:lvl6pPr>
              <a:defRPr sz="876"/>
            </a:lvl6pPr>
            <a:lvl7pPr>
              <a:defRPr sz="876"/>
            </a:lvl7pPr>
            <a:lvl8pPr>
              <a:defRPr sz="876"/>
            </a:lvl8pPr>
            <a:lvl9pPr>
              <a:defRPr sz="876"/>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558328" y="901065"/>
            <a:ext cx="2614323" cy="1669334"/>
          </a:xfrm>
        </p:spPr>
        <p:txBody>
          <a:bodyPr/>
          <a:lstStyle>
            <a:lvl1pPr marL="0" indent="0">
              <a:buNone/>
              <a:defRPr sz="701"/>
            </a:lvl1pPr>
            <a:lvl2pPr marL="200254" indent="0">
              <a:buNone/>
              <a:defRPr sz="613"/>
            </a:lvl2pPr>
            <a:lvl3pPr marL="400507" indent="0">
              <a:buNone/>
              <a:defRPr sz="526"/>
            </a:lvl3pPr>
            <a:lvl4pPr marL="600761" indent="0">
              <a:buNone/>
              <a:defRPr sz="438"/>
            </a:lvl4pPr>
            <a:lvl5pPr marL="801014" indent="0">
              <a:buNone/>
              <a:defRPr sz="438"/>
            </a:lvl5pPr>
            <a:lvl6pPr marL="1001268" indent="0">
              <a:buNone/>
              <a:defRPr sz="438"/>
            </a:lvl6pPr>
            <a:lvl7pPr marL="1201522" indent="0">
              <a:buNone/>
              <a:defRPr sz="438"/>
            </a:lvl7pPr>
            <a:lvl8pPr marL="1401775" indent="0">
              <a:buNone/>
              <a:defRPr sz="438"/>
            </a:lvl8pPr>
            <a:lvl9pPr marL="1602029" indent="0">
              <a:buNone/>
              <a:defRPr sz="438"/>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C790DE-80F4-4299-A466-CD3319A47498}" type="datetimeFigureOut">
              <a:rPr lang="es-MX" smtClean="0"/>
              <a:t>27/01/2025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27E7E69-CF11-4E74-8F05-FD8478EA600D}" type="slidenum">
              <a:rPr lang="es-MX" smtClean="0"/>
              <a:t>‹Nº›</a:t>
            </a:fld>
            <a:endParaRPr lang="es-MX"/>
          </a:p>
        </p:txBody>
      </p:sp>
    </p:spTree>
    <p:extLst>
      <p:ext uri="{BB962C8B-B14F-4D97-AF65-F5344CB8AC3E}">
        <p14:creationId xmlns:p14="http://schemas.microsoft.com/office/powerpoint/2010/main" val="297739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558328" y="200237"/>
            <a:ext cx="2614323" cy="700828"/>
          </a:xfrm>
        </p:spPr>
        <p:txBody>
          <a:bodyPr anchor="b"/>
          <a:lstStyle>
            <a:lvl1pPr>
              <a:defRPr sz="1402"/>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446010" y="432456"/>
            <a:ext cx="4103549" cy="2134467"/>
          </a:xfrm>
        </p:spPr>
        <p:txBody>
          <a:bodyPr anchor="t"/>
          <a:lstStyle>
            <a:lvl1pPr marL="0" indent="0">
              <a:buNone/>
              <a:defRPr sz="1402"/>
            </a:lvl1pPr>
            <a:lvl2pPr marL="200254" indent="0">
              <a:buNone/>
              <a:defRPr sz="1226"/>
            </a:lvl2pPr>
            <a:lvl3pPr marL="400507" indent="0">
              <a:buNone/>
              <a:defRPr sz="1051"/>
            </a:lvl3pPr>
            <a:lvl4pPr marL="600761" indent="0">
              <a:buNone/>
              <a:defRPr sz="876"/>
            </a:lvl4pPr>
            <a:lvl5pPr marL="801014" indent="0">
              <a:buNone/>
              <a:defRPr sz="876"/>
            </a:lvl5pPr>
            <a:lvl6pPr marL="1001268" indent="0">
              <a:buNone/>
              <a:defRPr sz="876"/>
            </a:lvl6pPr>
            <a:lvl7pPr marL="1201522" indent="0">
              <a:buNone/>
              <a:defRPr sz="876"/>
            </a:lvl7pPr>
            <a:lvl8pPr marL="1401775" indent="0">
              <a:buNone/>
              <a:defRPr sz="876"/>
            </a:lvl8pPr>
            <a:lvl9pPr marL="1602029" indent="0">
              <a:buNone/>
              <a:defRPr sz="876"/>
            </a:lvl9pPr>
          </a:lstStyle>
          <a:p>
            <a:r>
              <a:rPr lang="es-ES"/>
              <a:t>Haga clic en el icono para agregar una imagen</a:t>
            </a:r>
            <a:endParaRPr lang="en-US" dirty="0"/>
          </a:p>
        </p:txBody>
      </p:sp>
      <p:sp>
        <p:nvSpPr>
          <p:cNvPr id="4" name="Text Placeholder 3"/>
          <p:cNvSpPr>
            <a:spLocks noGrp="1"/>
          </p:cNvSpPr>
          <p:nvPr>
            <p:ph type="body" sz="half" idx="2"/>
          </p:nvPr>
        </p:nvSpPr>
        <p:spPr>
          <a:xfrm>
            <a:off x="558328" y="901065"/>
            <a:ext cx="2614323" cy="1669334"/>
          </a:xfrm>
        </p:spPr>
        <p:txBody>
          <a:bodyPr/>
          <a:lstStyle>
            <a:lvl1pPr marL="0" indent="0">
              <a:buNone/>
              <a:defRPr sz="701"/>
            </a:lvl1pPr>
            <a:lvl2pPr marL="200254" indent="0">
              <a:buNone/>
              <a:defRPr sz="613"/>
            </a:lvl2pPr>
            <a:lvl3pPr marL="400507" indent="0">
              <a:buNone/>
              <a:defRPr sz="526"/>
            </a:lvl3pPr>
            <a:lvl4pPr marL="600761" indent="0">
              <a:buNone/>
              <a:defRPr sz="438"/>
            </a:lvl4pPr>
            <a:lvl5pPr marL="801014" indent="0">
              <a:buNone/>
              <a:defRPr sz="438"/>
            </a:lvl5pPr>
            <a:lvl6pPr marL="1001268" indent="0">
              <a:buNone/>
              <a:defRPr sz="438"/>
            </a:lvl6pPr>
            <a:lvl7pPr marL="1201522" indent="0">
              <a:buNone/>
              <a:defRPr sz="438"/>
            </a:lvl7pPr>
            <a:lvl8pPr marL="1401775" indent="0">
              <a:buNone/>
              <a:defRPr sz="438"/>
            </a:lvl8pPr>
            <a:lvl9pPr marL="1602029" indent="0">
              <a:buNone/>
              <a:defRPr sz="438"/>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AC790DE-80F4-4299-A466-CD3319A47498}" type="datetimeFigureOut">
              <a:rPr lang="es-MX" smtClean="0"/>
              <a:t>27/01/2025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27E7E69-CF11-4E74-8F05-FD8478EA600D}" type="slidenum">
              <a:rPr lang="es-MX" smtClean="0"/>
              <a:t>‹Nº›</a:t>
            </a:fld>
            <a:endParaRPr lang="es-MX"/>
          </a:p>
        </p:txBody>
      </p:sp>
    </p:spTree>
    <p:extLst>
      <p:ext uri="{BB962C8B-B14F-4D97-AF65-F5344CB8AC3E}">
        <p14:creationId xmlns:p14="http://schemas.microsoft.com/office/powerpoint/2010/main" val="2797626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272" y="159912"/>
            <a:ext cx="6991231" cy="580547"/>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557272" y="799556"/>
            <a:ext cx="6991231" cy="190572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557272" y="2783846"/>
            <a:ext cx="1823799" cy="159911"/>
          </a:xfrm>
          <a:prstGeom prst="rect">
            <a:avLst/>
          </a:prstGeom>
        </p:spPr>
        <p:txBody>
          <a:bodyPr vert="horz" lIns="91440" tIns="45720" rIns="91440" bIns="45720" rtlCol="0" anchor="ctr"/>
          <a:lstStyle>
            <a:lvl1pPr algn="l">
              <a:defRPr sz="526">
                <a:solidFill>
                  <a:schemeClr val="tx1">
                    <a:tint val="82000"/>
                  </a:schemeClr>
                </a:solidFill>
              </a:defRPr>
            </a:lvl1pPr>
          </a:lstStyle>
          <a:p>
            <a:fld id="{7AC790DE-80F4-4299-A466-CD3319A47498}" type="datetimeFigureOut">
              <a:rPr lang="es-MX" smtClean="0"/>
              <a:t>27/01/2025</a:t>
            </a:fld>
            <a:endParaRPr lang="es-MX"/>
          </a:p>
        </p:txBody>
      </p:sp>
      <p:sp>
        <p:nvSpPr>
          <p:cNvPr id="5" name="Footer Placeholder 4"/>
          <p:cNvSpPr>
            <a:spLocks noGrp="1"/>
          </p:cNvSpPr>
          <p:nvPr>
            <p:ph type="ftr" sz="quarter" idx="3"/>
          </p:nvPr>
        </p:nvSpPr>
        <p:spPr>
          <a:xfrm>
            <a:off x="2685038" y="2783846"/>
            <a:ext cx="2735699" cy="159911"/>
          </a:xfrm>
          <a:prstGeom prst="rect">
            <a:avLst/>
          </a:prstGeom>
        </p:spPr>
        <p:txBody>
          <a:bodyPr vert="horz" lIns="91440" tIns="45720" rIns="91440" bIns="45720" rtlCol="0" anchor="ctr"/>
          <a:lstStyle>
            <a:lvl1pPr algn="ctr">
              <a:defRPr sz="526">
                <a:solidFill>
                  <a:schemeClr val="tx1">
                    <a:tint val="82000"/>
                  </a:schemeClr>
                </a:solidFill>
              </a:defRPr>
            </a:lvl1pPr>
          </a:lstStyle>
          <a:p>
            <a:endParaRPr lang="es-MX"/>
          </a:p>
        </p:txBody>
      </p:sp>
      <p:sp>
        <p:nvSpPr>
          <p:cNvPr id="6" name="Slide Number Placeholder 5"/>
          <p:cNvSpPr>
            <a:spLocks noGrp="1"/>
          </p:cNvSpPr>
          <p:nvPr>
            <p:ph type="sldNum" sz="quarter" idx="4"/>
          </p:nvPr>
        </p:nvSpPr>
        <p:spPr>
          <a:xfrm>
            <a:off x="5724704" y="2783846"/>
            <a:ext cx="1823799" cy="159911"/>
          </a:xfrm>
          <a:prstGeom prst="rect">
            <a:avLst/>
          </a:prstGeom>
        </p:spPr>
        <p:txBody>
          <a:bodyPr vert="horz" lIns="91440" tIns="45720" rIns="91440" bIns="45720" rtlCol="0" anchor="ctr"/>
          <a:lstStyle>
            <a:lvl1pPr algn="r">
              <a:defRPr sz="526">
                <a:solidFill>
                  <a:schemeClr val="tx1">
                    <a:tint val="82000"/>
                  </a:schemeClr>
                </a:solidFill>
              </a:defRPr>
            </a:lvl1pPr>
          </a:lstStyle>
          <a:p>
            <a:fld id="{927E7E69-CF11-4E74-8F05-FD8478EA600D}" type="slidenum">
              <a:rPr lang="es-MX" smtClean="0"/>
              <a:t>‹Nº›</a:t>
            </a:fld>
            <a:endParaRPr lang="es-MX"/>
          </a:p>
        </p:txBody>
      </p:sp>
    </p:spTree>
    <p:extLst>
      <p:ext uri="{BB962C8B-B14F-4D97-AF65-F5344CB8AC3E}">
        <p14:creationId xmlns:p14="http://schemas.microsoft.com/office/powerpoint/2010/main" val="19681311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0507" rtl="0" eaLnBrk="1" latinLnBrk="0" hangingPunct="1">
        <a:lnSpc>
          <a:spcPct val="90000"/>
        </a:lnSpc>
        <a:spcBef>
          <a:spcPct val="0"/>
        </a:spcBef>
        <a:buNone/>
        <a:defRPr sz="1927" kern="1200">
          <a:solidFill>
            <a:schemeClr val="tx1"/>
          </a:solidFill>
          <a:latin typeface="+mj-lt"/>
          <a:ea typeface="+mj-ea"/>
          <a:cs typeface="+mj-cs"/>
        </a:defRPr>
      </a:lvl1pPr>
    </p:titleStyle>
    <p:bodyStyle>
      <a:lvl1pPr marL="100127" indent="-100127" algn="l" defTabSz="400507" rtl="0" eaLnBrk="1" latinLnBrk="0" hangingPunct="1">
        <a:lnSpc>
          <a:spcPct val="90000"/>
        </a:lnSpc>
        <a:spcBef>
          <a:spcPts val="438"/>
        </a:spcBef>
        <a:buFont typeface="Arial" panose="020B0604020202020204" pitchFamily="34" charset="0"/>
        <a:buChar char="•"/>
        <a:defRPr sz="1226" kern="1200">
          <a:solidFill>
            <a:schemeClr val="tx1"/>
          </a:solidFill>
          <a:latin typeface="+mn-lt"/>
          <a:ea typeface="+mn-ea"/>
          <a:cs typeface="+mn-cs"/>
        </a:defRPr>
      </a:lvl1pPr>
      <a:lvl2pPr marL="300380" indent="-100127" algn="l" defTabSz="400507" rtl="0" eaLnBrk="1" latinLnBrk="0" hangingPunct="1">
        <a:lnSpc>
          <a:spcPct val="90000"/>
        </a:lnSpc>
        <a:spcBef>
          <a:spcPts val="219"/>
        </a:spcBef>
        <a:buFont typeface="Arial" panose="020B0604020202020204" pitchFamily="34" charset="0"/>
        <a:buChar char="•"/>
        <a:defRPr sz="1051" kern="1200">
          <a:solidFill>
            <a:schemeClr val="tx1"/>
          </a:solidFill>
          <a:latin typeface="+mn-lt"/>
          <a:ea typeface="+mn-ea"/>
          <a:cs typeface="+mn-cs"/>
        </a:defRPr>
      </a:lvl2pPr>
      <a:lvl3pPr marL="500634" indent="-100127" algn="l" defTabSz="400507" rtl="0" eaLnBrk="1" latinLnBrk="0" hangingPunct="1">
        <a:lnSpc>
          <a:spcPct val="90000"/>
        </a:lnSpc>
        <a:spcBef>
          <a:spcPts val="219"/>
        </a:spcBef>
        <a:buFont typeface="Arial" panose="020B0604020202020204" pitchFamily="34" charset="0"/>
        <a:buChar char="•"/>
        <a:defRPr sz="876" kern="1200">
          <a:solidFill>
            <a:schemeClr val="tx1"/>
          </a:solidFill>
          <a:latin typeface="+mn-lt"/>
          <a:ea typeface="+mn-ea"/>
          <a:cs typeface="+mn-cs"/>
        </a:defRPr>
      </a:lvl3pPr>
      <a:lvl4pPr marL="700888" indent="-100127" algn="l" defTabSz="400507" rtl="0" eaLnBrk="1" latinLnBrk="0" hangingPunct="1">
        <a:lnSpc>
          <a:spcPct val="90000"/>
        </a:lnSpc>
        <a:spcBef>
          <a:spcPts val="219"/>
        </a:spcBef>
        <a:buFont typeface="Arial" panose="020B0604020202020204" pitchFamily="34" charset="0"/>
        <a:buChar char="•"/>
        <a:defRPr sz="788" kern="1200">
          <a:solidFill>
            <a:schemeClr val="tx1"/>
          </a:solidFill>
          <a:latin typeface="+mn-lt"/>
          <a:ea typeface="+mn-ea"/>
          <a:cs typeface="+mn-cs"/>
        </a:defRPr>
      </a:lvl4pPr>
      <a:lvl5pPr marL="901141" indent="-100127" algn="l" defTabSz="400507" rtl="0" eaLnBrk="1" latinLnBrk="0" hangingPunct="1">
        <a:lnSpc>
          <a:spcPct val="90000"/>
        </a:lnSpc>
        <a:spcBef>
          <a:spcPts val="219"/>
        </a:spcBef>
        <a:buFont typeface="Arial" panose="020B0604020202020204" pitchFamily="34" charset="0"/>
        <a:buChar char="•"/>
        <a:defRPr sz="788" kern="1200">
          <a:solidFill>
            <a:schemeClr val="tx1"/>
          </a:solidFill>
          <a:latin typeface="+mn-lt"/>
          <a:ea typeface="+mn-ea"/>
          <a:cs typeface="+mn-cs"/>
        </a:defRPr>
      </a:lvl5pPr>
      <a:lvl6pPr marL="1101395" indent="-100127" algn="l" defTabSz="400507" rtl="0" eaLnBrk="1" latinLnBrk="0" hangingPunct="1">
        <a:lnSpc>
          <a:spcPct val="90000"/>
        </a:lnSpc>
        <a:spcBef>
          <a:spcPts val="219"/>
        </a:spcBef>
        <a:buFont typeface="Arial" panose="020B0604020202020204" pitchFamily="34" charset="0"/>
        <a:buChar char="•"/>
        <a:defRPr sz="788" kern="1200">
          <a:solidFill>
            <a:schemeClr val="tx1"/>
          </a:solidFill>
          <a:latin typeface="+mn-lt"/>
          <a:ea typeface="+mn-ea"/>
          <a:cs typeface="+mn-cs"/>
        </a:defRPr>
      </a:lvl6pPr>
      <a:lvl7pPr marL="1301648" indent="-100127" algn="l" defTabSz="400507" rtl="0" eaLnBrk="1" latinLnBrk="0" hangingPunct="1">
        <a:lnSpc>
          <a:spcPct val="90000"/>
        </a:lnSpc>
        <a:spcBef>
          <a:spcPts val="219"/>
        </a:spcBef>
        <a:buFont typeface="Arial" panose="020B0604020202020204" pitchFamily="34" charset="0"/>
        <a:buChar char="•"/>
        <a:defRPr sz="788" kern="1200">
          <a:solidFill>
            <a:schemeClr val="tx1"/>
          </a:solidFill>
          <a:latin typeface="+mn-lt"/>
          <a:ea typeface="+mn-ea"/>
          <a:cs typeface="+mn-cs"/>
        </a:defRPr>
      </a:lvl7pPr>
      <a:lvl8pPr marL="1501902" indent="-100127" algn="l" defTabSz="400507" rtl="0" eaLnBrk="1" latinLnBrk="0" hangingPunct="1">
        <a:lnSpc>
          <a:spcPct val="90000"/>
        </a:lnSpc>
        <a:spcBef>
          <a:spcPts val="219"/>
        </a:spcBef>
        <a:buFont typeface="Arial" panose="020B0604020202020204" pitchFamily="34" charset="0"/>
        <a:buChar char="•"/>
        <a:defRPr sz="788" kern="1200">
          <a:solidFill>
            <a:schemeClr val="tx1"/>
          </a:solidFill>
          <a:latin typeface="+mn-lt"/>
          <a:ea typeface="+mn-ea"/>
          <a:cs typeface="+mn-cs"/>
        </a:defRPr>
      </a:lvl8pPr>
      <a:lvl9pPr marL="1702156" indent="-100127" algn="l" defTabSz="400507" rtl="0" eaLnBrk="1" latinLnBrk="0" hangingPunct="1">
        <a:lnSpc>
          <a:spcPct val="90000"/>
        </a:lnSpc>
        <a:spcBef>
          <a:spcPts val="219"/>
        </a:spcBef>
        <a:buFont typeface="Arial" panose="020B0604020202020204" pitchFamily="34" charset="0"/>
        <a:buChar char="•"/>
        <a:defRPr sz="788" kern="1200">
          <a:solidFill>
            <a:schemeClr val="tx1"/>
          </a:solidFill>
          <a:latin typeface="+mn-lt"/>
          <a:ea typeface="+mn-ea"/>
          <a:cs typeface="+mn-cs"/>
        </a:defRPr>
      </a:lvl9pPr>
    </p:bodyStyle>
    <p:otherStyle>
      <a:defPPr>
        <a:defRPr lang="en-US"/>
      </a:defPPr>
      <a:lvl1pPr marL="0" algn="l" defTabSz="400507" rtl="0" eaLnBrk="1" latinLnBrk="0" hangingPunct="1">
        <a:defRPr sz="788" kern="1200">
          <a:solidFill>
            <a:schemeClr val="tx1"/>
          </a:solidFill>
          <a:latin typeface="+mn-lt"/>
          <a:ea typeface="+mn-ea"/>
          <a:cs typeface="+mn-cs"/>
        </a:defRPr>
      </a:lvl1pPr>
      <a:lvl2pPr marL="200254" algn="l" defTabSz="400507" rtl="0" eaLnBrk="1" latinLnBrk="0" hangingPunct="1">
        <a:defRPr sz="788" kern="1200">
          <a:solidFill>
            <a:schemeClr val="tx1"/>
          </a:solidFill>
          <a:latin typeface="+mn-lt"/>
          <a:ea typeface="+mn-ea"/>
          <a:cs typeface="+mn-cs"/>
        </a:defRPr>
      </a:lvl2pPr>
      <a:lvl3pPr marL="400507" algn="l" defTabSz="400507" rtl="0" eaLnBrk="1" latinLnBrk="0" hangingPunct="1">
        <a:defRPr sz="788" kern="1200">
          <a:solidFill>
            <a:schemeClr val="tx1"/>
          </a:solidFill>
          <a:latin typeface="+mn-lt"/>
          <a:ea typeface="+mn-ea"/>
          <a:cs typeface="+mn-cs"/>
        </a:defRPr>
      </a:lvl3pPr>
      <a:lvl4pPr marL="600761" algn="l" defTabSz="400507" rtl="0" eaLnBrk="1" latinLnBrk="0" hangingPunct="1">
        <a:defRPr sz="788" kern="1200">
          <a:solidFill>
            <a:schemeClr val="tx1"/>
          </a:solidFill>
          <a:latin typeface="+mn-lt"/>
          <a:ea typeface="+mn-ea"/>
          <a:cs typeface="+mn-cs"/>
        </a:defRPr>
      </a:lvl4pPr>
      <a:lvl5pPr marL="801014" algn="l" defTabSz="400507" rtl="0" eaLnBrk="1" latinLnBrk="0" hangingPunct="1">
        <a:defRPr sz="788" kern="1200">
          <a:solidFill>
            <a:schemeClr val="tx1"/>
          </a:solidFill>
          <a:latin typeface="+mn-lt"/>
          <a:ea typeface="+mn-ea"/>
          <a:cs typeface="+mn-cs"/>
        </a:defRPr>
      </a:lvl5pPr>
      <a:lvl6pPr marL="1001268" algn="l" defTabSz="400507" rtl="0" eaLnBrk="1" latinLnBrk="0" hangingPunct="1">
        <a:defRPr sz="788" kern="1200">
          <a:solidFill>
            <a:schemeClr val="tx1"/>
          </a:solidFill>
          <a:latin typeface="+mn-lt"/>
          <a:ea typeface="+mn-ea"/>
          <a:cs typeface="+mn-cs"/>
        </a:defRPr>
      </a:lvl6pPr>
      <a:lvl7pPr marL="1201522" algn="l" defTabSz="400507" rtl="0" eaLnBrk="1" latinLnBrk="0" hangingPunct="1">
        <a:defRPr sz="788" kern="1200">
          <a:solidFill>
            <a:schemeClr val="tx1"/>
          </a:solidFill>
          <a:latin typeface="+mn-lt"/>
          <a:ea typeface="+mn-ea"/>
          <a:cs typeface="+mn-cs"/>
        </a:defRPr>
      </a:lvl7pPr>
      <a:lvl8pPr marL="1401775" algn="l" defTabSz="400507" rtl="0" eaLnBrk="1" latinLnBrk="0" hangingPunct="1">
        <a:defRPr sz="788" kern="1200">
          <a:solidFill>
            <a:schemeClr val="tx1"/>
          </a:solidFill>
          <a:latin typeface="+mn-lt"/>
          <a:ea typeface="+mn-ea"/>
          <a:cs typeface="+mn-cs"/>
        </a:defRPr>
      </a:lvl8pPr>
      <a:lvl9pPr marL="1602029" algn="l" defTabSz="400507" rtl="0" eaLnBrk="1" latinLnBrk="0" hangingPunct="1">
        <a:defRPr sz="7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4.jpeg"/><Relationship Id="rId10" Type="http://schemas.openxmlformats.org/officeDocument/2006/relationships/image" Target="../media/image8.png"/><Relationship Id="rId4" Type="http://schemas.openxmlformats.org/officeDocument/2006/relationships/image" Target="../media/image3.jpe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22045"/>
            </a:gs>
            <a:gs pos="34000">
              <a:srgbClr val="27355E"/>
            </a:gs>
            <a:gs pos="63000">
              <a:srgbClr val="083324"/>
            </a:gs>
            <a:gs pos="100000">
              <a:srgbClr val="20232F"/>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C926DDD0-EAB6-6062-3BCE-3124BCA726B6}"/>
              </a:ext>
            </a:extLst>
          </p:cNvPr>
          <p:cNvPicPr>
            <a:picLocks noChangeAspect="1"/>
          </p:cNvPicPr>
          <p:nvPr/>
        </p:nvPicPr>
        <p:blipFill>
          <a:blip r:embed="rId2"/>
          <a:srcRect l="645" t="6405" r="884" b="3980"/>
          <a:stretch>
            <a:fillRect/>
          </a:stretch>
        </p:blipFill>
        <p:spPr>
          <a:xfrm>
            <a:off x="-435447" y="0"/>
            <a:ext cx="2245347" cy="3003550"/>
          </a:xfrm>
          <a:custGeom>
            <a:avLst/>
            <a:gdLst>
              <a:gd name="connsiteX0" fmla="*/ 449069 w 2245347"/>
              <a:gd name="connsiteY0" fmla="*/ 0 h 3003550"/>
              <a:gd name="connsiteX1" fmla="*/ 2245347 w 2245347"/>
              <a:gd name="connsiteY1" fmla="*/ 0 h 3003550"/>
              <a:gd name="connsiteX2" fmla="*/ 1796278 w 2245347"/>
              <a:gd name="connsiteY2" fmla="*/ 3003550 h 3003550"/>
              <a:gd name="connsiteX3" fmla="*/ 0 w 2245347"/>
              <a:gd name="connsiteY3" fmla="*/ 3003550 h 3003550"/>
            </a:gdLst>
            <a:ahLst/>
            <a:cxnLst>
              <a:cxn ang="0">
                <a:pos x="connsiteX0" y="connsiteY0"/>
              </a:cxn>
              <a:cxn ang="0">
                <a:pos x="connsiteX1" y="connsiteY1"/>
              </a:cxn>
              <a:cxn ang="0">
                <a:pos x="connsiteX2" y="connsiteY2"/>
              </a:cxn>
              <a:cxn ang="0">
                <a:pos x="connsiteX3" y="connsiteY3"/>
              </a:cxn>
            </a:cxnLst>
            <a:rect l="l" t="t" r="r" b="b"/>
            <a:pathLst>
              <a:path w="2245347" h="3003550">
                <a:moveTo>
                  <a:pt x="449069" y="0"/>
                </a:moveTo>
                <a:lnTo>
                  <a:pt x="2245347" y="0"/>
                </a:lnTo>
                <a:lnTo>
                  <a:pt x="1796278" y="3003550"/>
                </a:lnTo>
                <a:lnTo>
                  <a:pt x="0" y="3003550"/>
                </a:lnTo>
                <a:close/>
              </a:path>
            </a:pathLst>
          </a:custGeom>
          <a:ln w="12700">
            <a:solidFill>
              <a:schemeClr val="bg1"/>
            </a:solidFill>
          </a:ln>
        </p:spPr>
      </p:pic>
      <p:pic>
        <p:nvPicPr>
          <p:cNvPr id="22" name="Imagen 21">
            <a:extLst>
              <a:ext uri="{FF2B5EF4-FFF2-40B4-BE49-F238E27FC236}">
                <a16:creationId xmlns:a16="http://schemas.microsoft.com/office/drawing/2014/main" id="{3C0A66B9-9ED6-1B80-1800-8E5E136B122F}"/>
              </a:ext>
            </a:extLst>
          </p:cNvPr>
          <p:cNvPicPr>
            <a:picLocks noChangeAspect="1"/>
          </p:cNvPicPr>
          <p:nvPr/>
        </p:nvPicPr>
        <p:blipFill>
          <a:blip r:embed="rId3"/>
          <a:srcRect l="21678" r="8045"/>
          <a:stretch/>
        </p:blipFill>
        <p:spPr>
          <a:xfrm>
            <a:off x="4998256" y="0"/>
            <a:ext cx="2245347" cy="3003550"/>
          </a:xfrm>
          <a:custGeom>
            <a:avLst/>
            <a:gdLst>
              <a:gd name="connsiteX0" fmla="*/ 449070 w 2245347"/>
              <a:gd name="connsiteY0" fmla="*/ 0 h 3003550"/>
              <a:gd name="connsiteX1" fmla="*/ 2245347 w 2245347"/>
              <a:gd name="connsiteY1" fmla="*/ 0 h 3003550"/>
              <a:gd name="connsiteX2" fmla="*/ 1796278 w 2245347"/>
              <a:gd name="connsiteY2" fmla="*/ 3003550 h 3003550"/>
              <a:gd name="connsiteX3" fmla="*/ 0 w 2245347"/>
              <a:gd name="connsiteY3" fmla="*/ 3003550 h 3003550"/>
            </a:gdLst>
            <a:ahLst/>
            <a:cxnLst>
              <a:cxn ang="0">
                <a:pos x="connsiteX0" y="connsiteY0"/>
              </a:cxn>
              <a:cxn ang="0">
                <a:pos x="connsiteX1" y="connsiteY1"/>
              </a:cxn>
              <a:cxn ang="0">
                <a:pos x="connsiteX2" y="connsiteY2"/>
              </a:cxn>
              <a:cxn ang="0">
                <a:pos x="connsiteX3" y="connsiteY3"/>
              </a:cxn>
            </a:cxnLst>
            <a:rect l="l" t="t" r="r" b="b"/>
            <a:pathLst>
              <a:path w="2245347" h="3003550">
                <a:moveTo>
                  <a:pt x="449070" y="0"/>
                </a:moveTo>
                <a:lnTo>
                  <a:pt x="2245347" y="0"/>
                </a:lnTo>
                <a:lnTo>
                  <a:pt x="1796278" y="3003550"/>
                </a:lnTo>
                <a:lnTo>
                  <a:pt x="0" y="3003550"/>
                </a:lnTo>
                <a:close/>
              </a:path>
            </a:pathLst>
          </a:custGeom>
          <a:ln w="12700">
            <a:solidFill>
              <a:schemeClr val="bg1"/>
            </a:solidFill>
          </a:ln>
          <a:effectLst/>
        </p:spPr>
      </p:pic>
      <p:pic>
        <p:nvPicPr>
          <p:cNvPr id="18" name="Imagen 17" descr="Mujer sentada en un escritorio&#10;&#10;Descripción generada automáticamente">
            <a:extLst>
              <a:ext uri="{FF2B5EF4-FFF2-40B4-BE49-F238E27FC236}">
                <a16:creationId xmlns:a16="http://schemas.microsoft.com/office/drawing/2014/main" id="{324A954C-33D4-7CFF-E5F4-F0AF3B208ED4}"/>
              </a:ext>
            </a:extLst>
          </p:cNvPr>
          <p:cNvPicPr>
            <a:picLocks noChangeAspect="1"/>
          </p:cNvPicPr>
          <p:nvPr/>
        </p:nvPicPr>
        <p:blipFill>
          <a:blip r:embed="rId4">
            <a:extLst>
              <a:ext uri="{28A0092B-C50C-407E-A947-70E740481C1C}">
                <a14:useLocalDpi xmlns:a14="http://schemas.microsoft.com/office/drawing/2010/main" val="0"/>
              </a:ext>
            </a:extLst>
          </a:blip>
          <a:srcRect l="32467" r="30154"/>
          <a:stretch/>
        </p:blipFill>
        <p:spPr>
          <a:xfrm>
            <a:off x="1378685" y="0"/>
            <a:ext cx="2245346" cy="3003550"/>
          </a:xfrm>
          <a:custGeom>
            <a:avLst/>
            <a:gdLst>
              <a:gd name="connsiteX0" fmla="*/ 449069 w 2245346"/>
              <a:gd name="connsiteY0" fmla="*/ 0 h 3003550"/>
              <a:gd name="connsiteX1" fmla="*/ 2245346 w 2245346"/>
              <a:gd name="connsiteY1" fmla="*/ 0 h 3003550"/>
              <a:gd name="connsiteX2" fmla="*/ 1796277 w 2245346"/>
              <a:gd name="connsiteY2" fmla="*/ 3003550 h 3003550"/>
              <a:gd name="connsiteX3" fmla="*/ 0 w 2245346"/>
              <a:gd name="connsiteY3" fmla="*/ 3003550 h 3003550"/>
              <a:gd name="connsiteX4" fmla="*/ 0 w 2245346"/>
              <a:gd name="connsiteY4" fmla="*/ 3003543 h 300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346" h="3003550">
                <a:moveTo>
                  <a:pt x="449069" y="0"/>
                </a:moveTo>
                <a:lnTo>
                  <a:pt x="2245346" y="0"/>
                </a:lnTo>
                <a:lnTo>
                  <a:pt x="1796277" y="3003550"/>
                </a:lnTo>
                <a:lnTo>
                  <a:pt x="0" y="3003550"/>
                </a:lnTo>
                <a:lnTo>
                  <a:pt x="0" y="3003543"/>
                </a:lnTo>
                <a:close/>
              </a:path>
            </a:pathLst>
          </a:custGeom>
          <a:ln w="12700">
            <a:solidFill>
              <a:schemeClr val="bg1"/>
            </a:solidFill>
          </a:ln>
        </p:spPr>
      </p:pic>
      <p:pic>
        <p:nvPicPr>
          <p:cNvPr id="20" name="Imagen 19" descr="IMSS pionero y a la vanguardia en la capacitación de enfermeras y  enfermeros | Sitio Web &quot;Acercando el IMSS al Ciudadano&quot;">
            <a:extLst>
              <a:ext uri="{FF2B5EF4-FFF2-40B4-BE49-F238E27FC236}">
                <a16:creationId xmlns:a16="http://schemas.microsoft.com/office/drawing/2014/main" id="{DC9A4C40-782B-9AB5-6D93-30948E18D08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745" r="26575"/>
          <a:stretch/>
        </p:blipFill>
        <p:spPr bwMode="auto">
          <a:xfrm>
            <a:off x="3184113" y="0"/>
            <a:ext cx="2245347" cy="3003550"/>
          </a:xfrm>
          <a:custGeom>
            <a:avLst/>
            <a:gdLst>
              <a:gd name="connsiteX0" fmla="*/ 449070 w 2245347"/>
              <a:gd name="connsiteY0" fmla="*/ 0 h 3003550"/>
              <a:gd name="connsiteX1" fmla="*/ 2245347 w 2245347"/>
              <a:gd name="connsiteY1" fmla="*/ 0 h 3003550"/>
              <a:gd name="connsiteX2" fmla="*/ 1796278 w 2245347"/>
              <a:gd name="connsiteY2" fmla="*/ 3003550 h 3003550"/>
              <a:gd name="connsiteX3" fmla="*/ 0 w 2245347"/>
              <a:gd name="connsiteY3" fmla="*/ 3003550 h 3003550"/>
            </a:gdLst>
            <a:ahLst/>
            <a:cxnLst>
              <a:cxn ang="0">
                <a:pos x="connsiteX0" y="connsiteY0"/>
              </a:cxn>
              <a:cxn ang="0">
                <a:pos x="connsiteX1" y="connsiteY1"/>
              </a:cxn>
              <a:cxn ang="0">
                <a:pos x="connsiteX2" y="connsiteY2"/>
              </a:cxn>
              <a:cxn ang="0">
                <a:pos x="connsiteX3" y="connsiteY3"/>
              </a:cxn>
            </a:cxnLst>
            <a:rect l="l" t="t" r="r" b="b"/>
            <a:pathLst>
              <a:path w="2245347" h="3003550">
                <a:moveTo>
                  <a:pt x="449070" y="0"/>
                </a:moveTo>
                <a:lnTo>
                  <a:pt x="2245347" y="0"/>
                </a:lnTo>
                <a:lnTo>
                  <a:pt x="1796278" y="3003550"/>
                </a:lnTo>
                <a:lnTo>
                  <a:pt x="0" y="3003550"/>
                </a:lnTo>
                <a:close/>
              </a:path>
            </a:pathLst>
          </a:custGeom>
          <a:ln w="12700">
            <a:solidFill>
              <a:schemeClr val="bg1"/>
            </a:solidFill>
          </a:ln>
          <a:effectLst/>
          <a:extLst>
            <a:ext uri="{909E8E84-426E-40DD-AFC4-6F175D3DCCD1}">
              <a14:hiddenFill xmlns:a14="http://schemas.microsoft.com/office/drawing/2010/main">
                <a:solidFill>
                  <a:srgbClr val="FFFFFF"/>
                </a:solidFill>
              </a14:hiddenFill>
            </a:ext>
          </a:extLst>
        </p:spPr>
      </p:pic>
      <p:sp>
        <p:nvSpPr>
          <p:cNvPr id="35" name="CuadroTexto 34">
            <a:extLst>
              <a:ext uri="{FF2B5EF4-FFF2-40B4-BE49-F238E27FC236}">
                <a16:creationId xmlns:a16="http://schemas.microsoft.com/office/drawing/2014/main" id="{C002FA43-F0CF-21A4-7A8A-9E8587540C81}"/>
              </a:ext>
            </a:extLst>
          </p:cNvPr>
          <p:cNvSpPr txBox="1"/>
          <p:nvPr/>
        </p:nvSpPr>
        <p:spPr>
          <a:xfrm>
            <a:off x="2376811" y="-6222"/>
            <a:ext cx="632153" cy="523220"/>
          </a:xfrm>
          <a:prstGeom prst="rect">
            <a:avLst/>
          </a:prstGeom>
          <a:noFill/>
        </p:spPr>
        <p:txBody>
          <a:bodyPr wrap="square" rtlCol="0">
            <a:spAutoFit/>
          </a:bodyPr>
          <a:lstStyle/>
          <a:p>
            <a:r>
              <a:rPr lang="es-MX" sz="2800" dirty="0">
                <a:solidFill>
                  <a:srgbClr val="FFC000"/>
                </a:solidFill>
                <a:effectLst>
                  <a:outerShdw blurRad="38100" dist="38100" dir="2700000" algn="tl">
                    <a:srgbClr val="000000">
                      <a:alpha val="43137"/>
                    </a:srgbClr>
                  </a:outerShdw>
                </a:effectLst>
                <a:latin typeface="Albertus Extra Bold" panose="020E0802040304020204" pitchFamily="34" charset="0"/>
              </a:rPr>
              <a:t>Tu</a:t>
            </a:r>
          </a:p>
        </p:txBody>
      </p:sp>
      <p:sp>
        <p:nvSpPr>
          <p:cNvPr id="36" name="CuadroTexto 35">
            <a:extLst>
              <a:ext uri="{FF2B5EF4-FFF2-40B4-BE49-F238E27FC236}">
                <a16:creationId xmlns:a16="http://schemas.microsoft.com/office/drawing/2014/main" id="{04FEA393-A5A4-42E0-18E4-07865EC29A76}"/>
              </a:ext>
            </a:extLst>
          </p:cNvPr>
          <p:cNvSpPr txBox="1"/>
          <p:nvPr/>
        </p:nvSpPr>
        <p:spPr>
          <a:xfrm>
            <a:off x="2733183" y="-191179"/>
            <a:ext cx="3302419" cy="1015663"/>
          </a:xfrm>
          <a:prstGeom prst="rect">
            <a:avLst/>
          </a:prstGeom>
          <a:noFill/>
        </p:spPr>
        <p:txBody>
          <a:bodyPr wrap="square" rtlCol="0">
            <a:spAutoFit/>
          </a:bodyPr>
          <a:lstStyle/>
          <a:p>
            <a:r>
              <a:rPr lang="es-MX" sz="6000" dirty="0">
                <a:solidFill>
                  <a:schemeClr val="bg1"/>
                </a:solidFill>
                <a:effectLst>
                  <a:outerShdw blurRad="38100" dist="38100" dir="2700000" algn="tl">
                    <a:srgbClr val="000000">
                      <a:alpha val="43137"/>
                    </a:srgbClr>
                  </a:outerShdw>
                </a:effectLst>
                <a:latin typeface="Clarendon Condensed" panose="02040706040705040204" pitchFamily="18" charset="0"/>
              </a:rPr>
              <a:t>ASESOR</a:t>
            </a:r>
          </a:p>
        </p:txBody>
      </p:sp>
      <p:sp>
        <p:nvSpPr>
          <p:cNvPr id="37" name="CuadroTexto 36">
            <a:extLst>
              <a:ext uri="{FF2B5EF4-FFF2-40B4-BE49-F238E27FC236}">
                <a16:creationId xmlns:a16="http://schemas.microsoft.com/office/drawing/2014/main" id="{1EAECB8C-0CE1-5205-3822-7333858F0360}"/>
              </a:ext>
            </a:extLst>
          </p:cNvPr>
          <p:cNvSpPr txBox="1"/>
          <p:nvPr/>
        </p:nvSpPr>
        <p:spPr>
          <a:xfrm>
            <a:off x="3212902" y="381239"/>
            <a:ext cx="2114708" cy="523220"/>
          </a:xfrm>
          <a:prstGeom prst="rect">
            <a:avLst/>
          </a:prstGeom>
          <a:noFill/>
        </p:spPr>
        <p:txBody>
          <a:bodyPr wrap="square" rtlCol="0">
            <a:spAutoFit/>
          </a:bodyPr>
          <a:lstStyle/>
          <a:p>
            <a:r>
              <a:rPr lang="es-MX" sz="2800" dirty="0">
                <a:solidFill>
                  <a:srgbClr val="FFC000"/>
                </a:solidFill>
                <a:effectLst>
                  <a:outerShdw blurRad="38100" dist="38100" dir="2700000" algn="tl">
                    <a:srgbClr val="000000">
                      <a:alpha val="43137"/>
                    </a:srgbClr>
                  </a:outerShdw>
                </a:effectLst>
                <a:latin typeface="Albertus Extra Bold" panose="020E0802040304020204" pitchFamily="34" charset="0"/>
              </a:rPr>
              <a:t>financiero</a:t>
            </a:r>
          </a:p>
        </p:txBody>
      </p:sp>
      <p:sp>
        <p:nvSpPr>
          <p:cNvPr id="40" name="Diagrama de flujo: datos 39">
            <a:extLst>
              <a:ext uri="{FF2B5EF4-FFF2-40B4-BE49-F238E27FC236}">
                <a16:creationId xmlns:a16="http://schemas.microsoft.com/office/drawing/2014/main" id="{3FCD6F13-131C-B0E5-9C70-200C47D65F4D}"/>
              </a:ext>
            </a:extLst>
          </p:cNvPr>
          <p:cNvSpPr/>
          <p:nvPr/>
        </p:nvSpPr>
        <p:spPr>
          <a:xfrm>
            <a:off x="10177609" y="-191179"/>
            <a:ext cx="2245347" cy="3003550"/>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1" name="Imagen 40" descr="pNTX180313034">
            <a:extLst>
              <a:ext uri="{FF2B5EF4-FFF2-40B4-BE49-F238E27FC236}">
                <a16:creationId xmlns:a16="http://schemas.microsoft.com/office/drawing/2014/main" id="{902F09C7-433D-42AC-116C-A7C7289D10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0920" r="39295"/>
          <a:stretch>
            <a:fillRect/>
          </a:stretch>
        </p:blipFill>
        <p:spPr bwMode="auto">
          <a:xfrm flipH="1">
            <a:off x="6803674" y="0"/>
            <a:ext cx="2245347" cy="3003550"/>
          </a:xfrm>
          <a:custGeom>
            <a:avLst/>
            <a:gdLst>
              <a:gd name="connsiteX0" fmla="*/ 1796278 w 2245347"/>
              <a:gd name="connsiteY0" fmla="*/ 0 h 3003550"/>
              <a:gd name="connsiteX1" fmla="*/ 0 w 2245347"/>
              <a:gd name="connsiteY1" fmla="*/ 0 h 3003550"/>
              <a:gd name="connsiteX2" fmla="*/ 449069 w 2245347"/>
              <a:gd name="connsiteY2" fmla="*/ 3003550 h 3003550"/>
              <a:gd name="connsiteX3" fmla="*/ 2245347 w 2245347"/>
              <a:gd name="connsiteY3" fmla="*/ 3003550 h 3003550"/>
            </a:gdLst>
            <a:ahLst/>
            <a:cxnLst>
              <a:cxn ang="0">
                <a:pos x="connsiteX0" y="connsiteY0"/>
              </a:cxn>
              <a:cxn ang="0">
                <a:pos x="connsiteX1" y="connsiteY1"/>
              </a:cxn>
              <a:cxn ang="0">
                <a:pos x="connsiteX2" y="connsiteY2"/>
              </a:cxn>
              <a:cxn ang="0">
                <a:pos x="connsiteX3" y="connsiteY3"/>
              </a:cxn>
            </a:cxnLst>
            <a:rect l="l" t="t" r="r" b="b"/>
            <a:pathLst>
              <a:path w="2245347" h="3003550">
                <a:moveTo>
                  <a:pt x="1796278" y="0"/>
                </a:moveTo>
                <a:lnTo>
                  <a:pt x="0" y="0"/>
                </a:lnTo>
                <a:lnTo>
                  <a:pt x="449069" y="3003550"/>
                </a:lnTo>
                <a:lnTo>
                  <a:pt x="2245347" y="3003550"/>
                </a:lnTo>
                <a:close/>
              </a:path>
            </a:pathLst>
          </a:cu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44" name="Rectángulo 43">
            <a:extLst>
              <a:ext uri="{FF2B5EF4-FFF2-40B4-BE49-F238E27FC236}">
                <a16:creationId xmlns:a16="http://schemas.microsoft.com/office/drawing/2014/main" id="{E829C8F4-CD0A-4EAB-4695-A5464C8698E3}"/>
              </a:ext>
            </a:extLst>
          </p:cNvPr>
          <p:cNvSpPr/>
          <p:nvPr/>
        </p:nvSpPr>
        <p:spPr>
          <a:xfrm>
            <a:off x="-365760" y="1745119"/>
            <a:ext cx="9240202" cy="1258431"/>
          </a:xfrm>
          <a:prstGeom prst="rect">
            <a:avLst/>
          </a:prstGeom>
          <a:solidFill>
            <a:schemeClr val="tx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9" name="Imagen 28" descr="Logotipo&#10;&#10;Descripción generada automáticamente">
            <a:extLst>
              <a:ext uri="{FF2B5EF4-FFF2-40B4-BE49-F238E27FC236}">
                <a16:creationId xmlns:a16="http://schemas.microsoft.com/office/drawing/2014/main" id="{741FD6F1-D638-018F-89AE-213D92385D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54" y="1787651"/>
            <a:ext cx="1216382" cy="1188000"/>
          </a:xfrm>
          <a:prstGeom prst="rect">
            <a:avLst/>
          </a:prstGeom>
          <a:ln>
            <a:noFill/>
          </a:ln>
          <a:effectLst>
            <a:outerShdw blurRad="63500" sx="110000" sy="110000" algn="ctr" rotWithShape="0">
              <a:schemeClr val="bg1">
                <a:alpha val="75000"/>
              </a:schemeClr>
            </a:outerShdw>
          </a:effectLst>
        </p:spPr>
      </p:pic>
      <p:pic>
        <p:nvPicPr>
          <p:cNvPr id="1034" name="Picture 10" descr="INFÓRMATE">
            <a:extLst>
              <a:ext uri="{FF2B5EF4-FFF2-40B4-BE49-F238E27FC236}">
                <a16:creationId xmlns:a16="http://schemas.microsoft.com/office/drawing/2014/main" id="{4BFAB25E-8CB3-23FC-1B31-A2E7A4D47171}"/>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3922" b="89804" l="5556" r="96970">
                        <a14:foregroundMark x1="9596" y1="35294" x2="16667" y2="48627"/>
                        <a14:foregroundMark x1="5556" y1="29804" x2="9596" y2="45882"/>
                        <a14:foregroundMark x1="24242" y1="33333" x2="68687" y2="43137"/>
                        <a14:foregroundMark x1="27273" y1="27451" x2="69192" y2="29412"/>
                        <a14:foregroundMark x1="89899" y1="30196" x2="88384" y2="49804"/>
                        <a14:foregroundMark x1="92929" y1="25882" x2="92929" y2="46275"/>
                        <a14:foregroundMark x1="92929" y1="46275" x2="92424" y2="46667"/>
                        <a14:foregroundMark x1="95455" y1="32157" x2="96970" y2="38824"/>
                        <a14:foregroundMark x1="28788" y1="13333" x2="54545" y2="10588"/>
                        <a14:foregroundMark x1="54545" y1="10588" x2="62626" y2="10980"/>
                        <a14:foregroundMark x1="45455" y1="9020" x2="53030" y2="8235"/>
                        <a14:foregroundMark x1="44444" y1="4706" x2="52020" y2="3922"/>
                        <a14:foregroundMark x1="52525" y1="74902" x2="61616" y2="74902"/>
                        <a14:foregroundMark x1="38889" y1="66667" x2="55051" y2="65882"/>
                      </a14:backgroundRemoval>
                    </a14:imgEffect>
                  </a14:imgLayer>
                </a14:imgProps>
              </a:ext>
              <a:ext uri="{28A0092B-C50C-407E-A947-70E740481C1C}">
                <a14:useLocalDpi xmlns:a14="http://schemas.microsoft.com/office/drawing/2010/main" val="0"/>
              </a:ext>
            </a:extLst>
          </a:blip>
          <a:srcRect b="18418"/>
          <a:stretch/>
        </p:blipFill>
        <p:spPr bwMode="auto">
          <a:xfrm>
            <a:off x="1844176" y="1787651"/>
            <a:ext cx="1130703" cy="1188000"/>
          </a:xfrm>
          <a:prstGeom prst="rect">
            <a:avLst/>
          </a:prstGeom>
          <a:noFill/>
          <a:effectLst>
            <a:outerShdw blurRad="63500" sx="110000" sy="110000" algn="ctr" rotWithShape="0">
              <a:schemeClr val="bg1">
                <a:alpha val="75000"/>
              </a:schemeClr>
            </a:outerShdw>
          </a:effectLst>
          <a:extLst>
            <a:ext uri="{909E8E84-426E-40DD-AFC4-6F175D3DCCD1}">
              <a14:hiddenFill xmlns:a14="http://schemas.microsoft.com/office/drawing/2010/main">
                <a:solidFill>
                  <a:srgbClr val="FFFFFF"/>
                </a:solidFill>
              </a14:hiddenFill>
            </a:ext>
          </a:extLst>
        </p:spPr>
      </p:pic>
      <p:pic>
        <p:nvPicPr>
          <p:cNvPr id="31" name="Imagen 30" descr="IMSS-Bienestar: ¿destinado al fracaso?">
            <a:extLst>
              <a:ext uri="{FF2B5EF4-FFF2-40B4-BE49-F238E27FC236}">
                <a16:creationId xmlns:a16="http://schemas.microsoft.com/office/drawing/2014/main" id="{384C2BA3-DD3E-35C3-AC24-BD23BB2BBF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26557" t="7691" r="26041" b="8027"/>
          <a:stretch>
            <a:fillRect/>
          </a:stretch>
        </p:blipFill>
        <p:spPr bwMode="auto">
          <a:xfrm>
            <a:off x="3656624" y="1787651"/>
            <a:ext cx="1188000" cy="1188000"/>
          </a:xfrm>
          <a:custGeom>
            <a:avLst/>
            <a:gdLst>
              <a:gd name="connsiteX0" fmla="*/ 1265722 w 2531444"/>
              <a:gd name="connsiteY0" fmla="*/ 0 h 2531444"/>
              <a:gd name="connsiteX1" fmla="*/ 2531444 w 2531444"/>
              <a:gd name="connsiteY1" fmla="*/ 1265722 h 2531444"/>
              <a:gd name="connsiteX2" fmla="*/ 1265722 w 2531444"/>
              <a:gd name="connsiteY2" fmla="*/ 2531444 h 2531444"/>
              <a:gd name="connsiteX3" fmla="*/ 0 w 2531444"/>
              <a:gd name="connsiteY3" fmla="*/ 1265722 h 2531444"/>
              <a:gd name="connsiteX4" fmla="*/ 1265722 w 2531444"/>
              <a:gd name="connsiteY4" fmla="*/ 0 h 2531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1444" h="2531444">
                <a:moveTo>
                  <a:pt x="1265722" y="0"/>
                </a:moveTo>
                <a:cubicBezTo>
                  <a:pt x="1964761" y="0"/>
                  <a:pt x="2531444" y="566683"/>
                  <a:pt x="2531444" y="1265722"/>
                </a:cubicBezTo>
                <a:cubicBezTo>
                  <a:pt x="2531444" y="1964761"/>
                  <a:pt x="1964761" y="2531444"/>
                  <a:pt x="1265722" y="2531444"/>
                </a:cubicBezTo>
                <a:cubicBezTo>
                  <a:pt x="566683" y="2531444"/>
                  <a:pt x="0" y="1964761"/>
                  <a:pt x="0" y="1265722"/>
                </a:cubicBezTo>
                <a:cubicBezTo>
                  <a:pt x="0" y="566683"/>
                  <a:pt x="566683" y="0"/>
                  <a:pt x="1265722" y="0"/>
                </a:cubicBezTo>
                <a:close/>
              </a:path>
            </a:pathLst>
          </a:custGeom>
          <a:noFill/>
          <a:effectLst>
            <a:outerShdw blurRad="63500" sx="110000" sy="110000" algn="ctr" rotWithShape="0">
              <a:schemeClr val="bg1">
                <a:alpha val="75000"/>
              </a:schemeClr>
            </a:outerShdw>
          </a:effectLst>
          <a:extLst>
            <a:ext uri="{909E8E84-426E-40DD-AFC4-6F175D3DCCD1}">
              <a14:hiddenFill xmlns:a14="http://schemas.microsoft.com/office/drawing/2010/main">
                <a:solidFill>
                  <a:srgbClr val="FFFFFF"/>
                </a:solidFill>
              </a14:hiddenFill>
            </a:ext>
          </a:extLst>
        </p:spPr>
      </p:pic>
      <p:pic>
        <p:nvPicPr>
          <p:cNvPr id="34" name="Imagen 33" descr="PABIC GobOax">
            <a:extLst>
              <a:ext uri="{FF2B5EF4-FFF2-40B4-BE49-F238E27FC236}">
                <a16:creationId xmlns:a16="http://schemas.microsoft.com/office/drawing/2014/main" id="{28B13D1B-4279-978A-E2AA-B89F2FE6AB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35082" y="1787651"/>
            <a:ext cx="1188000" cy="1188000"/>
          </a:xfrm>
          <a:custGeom>
            <a:avLst/>
            <a:gdLst>
              <a:gd name="connsiteX0" fmla="*/ 1071562 w 2143124"/>
              <a:gd name="connsiteY0" fmla="*/ 0 h 2143124"/>
              <a:gd name="connsiteX1" fmla="*/ 2143124 w 2143124"/>
              <a:gd name="connsiteY1" fmla="*/ 1071562 h 2143124"/>
              <a:gd name="connsiteX2" fmla="*/ 1071562 w 2143124"/>
              <a:gd name="connsiteY2" fmla="*/ 2143124 h 2143124"/>
              <a:gd name="connsiteX3" fmla="*/ 0 w 2143124"/>
              <a:gd name="connsiteY3" fmla="*/ 1071562 h 2143124"/>
              <a:gd name="connsiteX4" fmla="*/ 1071562 w 2143124"/>
              <a:gd name="connsiteY4" fmla="*/ 0 h 214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24" h="2143124">
                <a:moveTo>
                  <a:pt x="1071562" y="0"/>
                </a:moveTo>
                <a:cubicBezTo>
                  <a:pt x="1663369" y="0"/>
                  <a:pt x="2143124" y="479755"/>
                  <a:pt x="2143124" y="1071562"/>
                </a:cubicBezTo>
                <a:cubicBezTo>
                  <a:pt x="2143124" y="1663369"/>
                  <a:pt x="1663369" y="2143124"/>
                  <a:pt x="1071562" y="2143124"/>
                </a:cubicBezTo>
                <a:cubicBezTo>
                  <a:pt x="479755" y="2143124"/>
                  <a:pt x="0" y="1663369"/>
                  <a:pt x="0" y="1071562"/>
                </a:cubicBezTo>
                <a:cubicBezTo>
                  <a:pt x="0" y="479755"/>
                  <a:pt x="479755" y="0"/>
                  <a:pt x="1071562" y="0"/>
                </a:cubicBezTo>
                <a:close/>
              </a:path>
            </a:pathLst>
          </a:custGeom>
          <a:noFill/>
          <a:effectLst>
            <a:outerShdw blurRad="63500" sx="110000" sy="110000" algn="ctr" rotWithShape="0">
              <a:schemeClr val="bg1">
                <a:alpha val="75000"/>
              </a:schemeClr>
            </a:outerShdw>
          </a:effectLst>
          <a:extLst>
            <a:ext uri="{909E8E84-426E-40DD-AFC4-6F175D3DCCD1}">
              <a14:hiddenFill xmlns:a14="http://schemas.microsoft.com/office/drawing/2010/main">
                <a:solidFill>
                  <a:srgbClr val="FFFFFF"/>
                </a:solidFill>
              </a14:hiddenFill>
            </a:ext>
          </a:extLst>
        </p:spPr>
      </p:pic>
      <p:pic>
        <p:nvPicPr>
          <p:cNvPr id="43" name="Imagen 42" descr="Bomberos GobOaxaca">
            <a:extLst>
              <a:ext uri="{FF2B5EF4-FFF2-40B4-BE49-F238E27FC236}">
                <a16:creationId xmlns:a16="http://schemas.microsoft.com/office/drawing/2014/main" id="{0DA9E529-C2EF-EB51-2CA4-1FD9137302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l="1404" t="750" r="2848" b="1644"/>
          <a:stretch>
            <a:fillRect/>
          </a:stretch>
        </p:blipFill>
        <p:spPr bwMode="auto">
          <a:xfrm>
            <a:off x="7243852" y="1787651"/>
            <a:ext cx="1165385" cy="1188000"/>
          </a:xfrm>
          <a:custGeom>
            <a:avLst/>
            <a:gdLst>
              <a:gd name="connsiteX0" fmla="*/ 1026000 w 2052000"/>
              <a:gd name="connsiteY0" fmla="*/ 0 h 2091820"/>
              <a:gd name="connsiteX1" fmla="*/ 2052000 w 2052000"/>
              <a:gd name="connsiteY1" fmla="*/ 1045910 h 2091820"/>
              <a:gd name="connsiteX2" fmla="*/ 1026000 w 2052000"/>
              <a:gd name="connsiteY2" fmla="*/ 2091820 h 2091820"/>
              <a:gd name="connsiteX3" fmla="*/ 0 w 2052000"/>
              <a:gd name="connsiteY3" fmla="*/ 1045910 h 2091820"/>
              <a:gd name="connsiteX4" fmla="*/ 1026000 w 2052000"/>
              <a:gd name="connsiteY4" fmla="*/ 0 h 209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2000" h="2091820">
                <a:moveTo>
                  <a:pt x="1026000" y="0"/>
                </a:moveTo>
                <a:cubicBezTo>
                  <a:pt x="1592644" y="0"/>
                  <a:pt x="2052000" y="468270"/>
                  <a:pt x="2052000" y="1045910"/>
                </a:cubicBezTo>
                <a:cubicBezTo>
                  <a:pt x="2052000" y="1623550"/>
                  <a:pt x="1592644" y="2091820"/>
                  <a:pt x="1026000" y="2091820"/>
                </a:cubicBezTo>
                <a:cubicBezTo>
                  <a:pt x="459356" y="2091820"/>
                  <a:pt x="0" y="1623550"/>
                  <a:pt x="0" y="1045910"/>
                </a:cubicBezTo>
                <a:cubicBezTo>
                  <a:pt x="0" y="468270"/>
                  <a:pt x="459356" y="0"/>
                  <a:pt x="1026000" y="0"/>
                </a:cubicBezTo>
                <a:close/>
              </a:path>
            </a:pathLst>
          </a:custGeom>
          <a:noFill/>
          <a:effectLst>
            <a:outerShdw blurRad="63500" sx="110000" sy="110000" algn="ctr" rotWithShape="0">
              <a:schemeClr val="bg1">
                <a:alpha val="75000"/>
              </a:schemeClr>
            </a:outerShdw>
          </a:effectLst>
          <a:extLst>
            <a:ext uri="{909E8E84-426E-40DD-AFC4-6F175D3DCCD1}">
              <a14:hiddenFill xmlns:a14="http://schemas.microsoft.com/office/drawing/2010/main">
                <a:solidFill>
                  <a:srgbClr val="FFFFFF"/>
                </a:solidFill>
              </a14:hiddenFill>
            </a:ext>
          </a:extLst>
        </p:spPr>
      </p:pic>
      <p:pic>
        <p:nvPicPr>
          <p:cNvPr id="45" name="Imagen 44">
            <a:extLst>
              <a:ext uri="{FF2B5EF4-FFF2-40B4-BE49-F238E27FC236}">
                <a16:creationId xmlns:a16="http://schemas.microsoft.com/office/drawing/2014/main" id="{D614D6F6-20BF-96C4-6490-AF50A81683F0}"/>
              </a:ext>
            </a:extLst>
          </p:cNvPr>
          <p:cNvPicPr>
            <a:picLocks noChangeAspect="1"/>
          </p:cNvPicPr>
          <p:nvPr/>
        </p:nvPicPr>
        <p:blipFill>
          <a:blip r:embed="rId13"/>
          <a:stretch>
            <a:fillRect/>
          </a:stretch>
        </p:blipFill>
        <p:spPr>
          <a:xfrm>
            <a:off x="5188077" y="49336"/>
            <a:ext cx="2619820" cy="548816"/>
          </a:xfrm>
          <a:prstGeom prst="rect">
            <a:avLst/>
          </a:prstGeom>
        </p:spPr>
      </p:pic>
    </p:spTree>
    <p:extLst>
      <p:ext uri="{BB962C8B-B14F-4D97-AF65-F5344CB8AC3E}">
        <p14:creationId xmlns:p14="http://schemas.microsoft.com/office/powerpoint/2010/main" val="3589110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96" name="Imagen 11295">
            <a:extLst>
              <a:ext uri="{FF2B5EF4-FFF2-40B4-BE49-F238E27FC236}">
                <a16:creationId xmlns:a16="http://schemas.microsoft.com/office/drawing/2014/main" id="{3E43D2FB-00DA-B6E2-B8A6-D33B496550A2}"/>
              </a:ext>
            </a:extLst>
          </p:cNvPr>
          <p:cNvPicPr>
            <a:picLocks noChangeAspect="1"/>
          </p:cNvPicPr>
          <p:nvPr/>
        </p:nvPicPr>
        <p:blipFill>
          <a:blip r:embed="rId2"/>
          <a:stretch>
            <a:fillRect/>
          </a:stretch>
        </p:blipFill>
        <p:spPr>
          <a:xfrm>
            <a:off x="-1" y="1720"/>
            <a:ext cx="8105775" cy="3000110"/>
          </a:xfrm>
          <a:prstGeom prst="rect">
            <a:avLst/>
          </a:prstGeom>
        </p:spPr>
      </p:pic>
      <p:sp>
        <p:nvSpPr>
          <p:cNvPr id="11336" name="CuadroTexto 11335">
            <a:extLst>
              <a:ext uri="{FF2B5EF4-FFF2-40B4-BE49-F238E27FC236}">
                <a16:creationId xmlns:a16="http://schemas.microsoft.com/office/drawing/2014/main" id="{A2ACA02A-8AB1-A8F8-AB1B-FD5F9E88170E}"/>
              </a:ext>
            </a:extLst>
          </p:cNvPr>
          <p:cNvSpPr txBox="1"/>
          <p:nvPr/>
        </p:nvSpPr>
        <p:spPr>
          <a:xfrm>
            <a:off x="1735432" y="-223369"/>
            <a:ext cx="6296011" cy="1200329"/>
          </a:xfrm>
          <a:prstGeom prst="rect">
            <a:avLst/>
          </a:prstGeom>
          <a:noFill/>
        </p:spPr>
        <p:txBody>
          <a:bodyPr wrap="square" rtlCol="0">
            <a:spAutoFit/>
          </a:bodyPr>
          <a:lstStyle/>
          <a:p>
            <a:r>
              <a:rPr lang="es-MX" sz="7200" dirty="0">
                <a:ln w="19050">
                  <a:solidFill>
                    <a:schemeClr val="bg1"/>
                  </a:solidFill>
                </a:ln>
                <a:solidFill>
                  <a:srgbClr val="E1251B"/>
                </a:solidFill>
                <a:effectLst>
                  <a:outerShdw blurRad="38100" dist="38100" dir="2700000" algn="tl">
                    <a:srgbClr val="000000">
                      <a:alpha val="43137"/>
                    </a:srgbClr>
                  </a:outerShdw>
                </a:effectLst>
                <a:latin typeface="Clarendon Condensed" panose="02040706040705040204" pitchFamily="18" charset="0"/>
              </a:rPr>
              <a:t>COMPRAMOS</a:t>
            </a:r>
            <a:endParaRPr lang="es-MX" sz="5400" dirty="0">
              <a:ln w="19050">
                <a:solidFill>
                  <a:schemeClr val="bg1"/>
                </a:solidFill>
              </a:ln>
              <a:solidFill>
                <a:srgbClr val="E1251B"/>
              </a:solidFill>
              <a:effectLst>
                <a:outerShdw blurRad="38100" dist="38100" dir="2700000" algn="tl">
                  <a:srgbClr val="000000">
                    <a:alpha val="43137"/>
                  </a:srgbClr>
                </a:outerShdw>
              </a:effectLst>
              <a:latin typeface="Clarendon Condensed" panose="02040706040705040204" pitchFamily="18" charset="0"/>
            </a:endParaRPr>
          </a:p>
        </p:txBody>
      </p:sp>
      <p:pic>
        <p:nvPicPr>
          <p:cNvPr id="11334" name="Imagen 11333">
            <a:extLst>
              <a:ext uri="{FF2B5EF4-FFF2-40B4-BE49-F238E27FC236}">
                <a16:creationId xmlns:a16="http://schemas.microsoft.com/office/drawing/2014/main" id="{3AB3FC5B-CF79-ABEF-CB1F-D20BFE97DEC6}"/>
              </a:ext>
            </a:extLst>
          </p:cNvPr>
          <p:cNvPicPr>
            <a:picLocks noChangeAspect="1"/>
          </p:cNvPicPr>
          <p:nvPr/>
        </p:nvPicPr>
        <p:blipFill>
          <a:blip r:embed="rId3"/>
          <a:srcRect b="34935"/>
          <a:stretch>
            <a:fillRect/>
          </a:stretch>
        </p:blipFill>
        <p:spPr>
          <a:xfrm>
            <a:off x="1000359" y="427226"/>
            <a:ext cx="1504762" cy="920952"/>
          </a:xfrm>
          <a:custGeom>
            <a:avLst/>
            <a:gdLst>
              <a:gd name="connsiteX0" fmla="*/ 0 w 1504762"/>
              <a:gd name="connsiteY0" fmla="*/ 0 h 920952"/>
              <a:gd name="connsiteX1" fmla="*/ 1504762 w 1504762"/>
              <a:gd name="connsiteY1" fmla="*/ 0 h 920952"/>
              <a:gd name="connsiteX2" fmla="*/ 1504762 w 1504762"/>
              <a:gd name="connsiteY2" fmla="*/ 893404 h 920952"/>
              <a:gd name="connsiteX3" fmla="*/ 1484933 w 1504762"/>
              <a:gd name="connsiteY3" fmla="*/ 891620 h 920952"/>
              <a:gd name="connsiteX4" fmla="*/ 1344256 w 1504762"/>
              <a:gd name="connsiteY4" fmla="*/ 885759 h 920952"/>
              <a:gd name="connsiteX5" fmla="*/ 1137149 w 1504762"/>
              <a:gd name="connsiteY5" fmla="*/ 866220 h 920952"/>
              <a:gd name="connsiteX6" fmla="*/ 906595 w 1504762"/>
              <a:gd name="connsiteY6" fmla="*/ 858405 h 920952"/>
              <a:gd name="connsiteX7" fmla="*/ 707303 w 1504762"/>
              <a:gd name="connsiteY7" fmla="*/ 874036 h 920952"/>
              <a:gd name="connsiteX8" fmla="*/ 531456 w 1504762"/>
              <a:gd name="connsiteY8" fmla="*/ 901389 h 920952"/>
              <a:gd name="connsiteX9" fmla="*/ 308718 w 1504762"/>
              <a:gd name="connsiteY9" fmla="*/ 920928 h 920952"/>
              <a:gd name="connsiteX10" fmla="*/ 132872 w 1504762"/>
              <a:gd name="connsiteY10" fmla="*/ 897482 h 920952"/>
              <a:gd name="connsiteX11" fmla="*/ 7582 w 1504762"/>
              <a:gd name="connsiteY11" fmla="*/ 837157 h 920952"/>
              <a:gd name="connsiteX12" fmla="*/ 0 w 1504762"/>
              <a:gd name="connsiteY12" fmla="*/ 834306 h 920952"/>
              <a:gd name="connsiteX13" fmla="*/ 0 w 1504762"/>
              <a:gd name="connsiteY13" fmla="*/ 0 h 92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62" h="920952">
                <a:moveTo>
                  <a:pt x="0" y="0"/>
                </a:moveTo>
                <a:lnTo>
                  <a:pt x="1504762" y="0"/>
                </a:lnTo>
                <a:lnTo>
                  <a:pt x="1504762" y="893404"/>
                </a:lnTo>
                <a:lnTo>
                  <a:pt x="1484933" y="891620"/>
                </a:lnTo>
                <a:cubicBezTo>
                  <a:pt x="1435761" y="889341"/>
                  <a:pt x="1383333" y="889667"/>
                  <a:pt x="1344256" y="885759"/>
                </a:cubicBezTo>
                <a:cubicBezTo>
                  <a:pt x="1344256" y="885759"/>
                  <a:pt x="1210092" y="870779"/>
                  <a:pt x="1137149" y="866220"/>
                </a:cubicBezTo>
                <a:cubicBezTo>
                  <a:pt x="1064206" y="861661"/>
                  <a:pt x="978236" y="857102"/>
                  <a:pt x="906595" y="858405"/>
                </a:cubicBezTo>
                <a:cubicBezTo>
                  <a:pt x="834954" y="859708"/>
                  <a:pt x="769826" y="866872"/>
                  <a:pt x="707303" y="874036"/>
                </a:cubicBezTo>
                <a:cubicBezTo>
                  <a:pt x="644780" y="881200"/>
                  <a:pt x="597887" y="893574"/>
                  <a:pt x="531456" y="901389"/>
                </a:cubicBezTo>
                <a:cubicBezTo>
                  <a:pt x="465025" y="909204"/>
                  <a:pt x="375149" y="921579"/>
                  <a:pt x="308718" y="920928"/>
                </a:cubicBezTo>
                <a:cubicBezTo>
                  <a:pt x="242287" y="920277"/>
                  <a:pt x="200605" y="907251"/>
                  <a:pt x="132872" y="897482"/>
                </a:cubicBezTo>
                <a:cubicBezTo>
                  <a:pt x="99006" y="892598"/>
                  <a:pt x="51625" y="857754"/>
                  <a:pt x="7582" y="837157"/>
                </a:cubicBezTo>
                <a:lnTo>
                  <a:pt x="0" y="834306"/>
                </a:lnTo>
                <a:lnTo>
                  <a:pt x="0" y="0"/>
                </a:lnTo>
                <a:close/>
              </a:path>
            </a:pathLst>
          </a:custGeom>
        </p:spPr>
      </p:pic>
      <p:pic>
        <p:nvPicPr>
          <p:cNvPr id="11335" name="Imagen 11334">
            <a:extLst>
              <a:ext uri="{FF2B5EF4-FFF2-40B4-BE49-F238E27FC236}">
                <a16:creationId xmlns:a16="http://schemas.microsoft.com/office/drawing/2014/main" id="{9866503E-5F84-940D-534F-C0E90D785676}"/>
              </a:ext>
            </a:extLst>
          </p:cNvPr>
          <p:cNvPicPr>
            <a:picLocks noChangeAspect="1"/>
          </p:cNvPicPr>
          <p:nvPr/>
        </p:nvPicPr>
        <p:blipFill>
          <a:blip r:embed="rId3">
            <a:alphaModFix amt="20000"/>
          </a:blip>
          <a:srcRect t="58943"/>
          <a:stretch>
            <a:fillRect/>
          </a:stretch>
        </p:blipFill>
        <p:spPr>
          <a:xfrm>
            <a:off x="1000359" y="1261532"/>
            <a:ext cx="1504762" cy="581132"/>
          </a:xfrm>
          <a:custGeom>
            <a:avLst/>
            <a:gdLst>
              <a:gd name="connsiteX0" fmla="*/ 0 w 1504762"/>
              <a:gd name="connsiteY0" fmla="*/ 0 h 581132"/>
              <a:gd name="connsiteX1" fmla="*/ 7582 w 1504762"/>
              <a:gd name="connsiteY1" fmla="*/ 2851 h 581132"/>
              <a:gd name="connsiteX2" fmla="*/ 132872 w 1504762"/>
              <a:gd name="connsiteY2" fmla="*/ 63176 h 581132"/>
              <a:gd name="connsiteX3" fmla="*/ 308718 w 1504762"/>
              <a:gd name="connsiteY3" fmla="*/ 86622 h 581132"/>
              <a:gd name="connsiteX4" fmla="*/ 531456 w 1504762"/>
              <a:gd name="connsiteY4" fmla="*/ 67083 h 581132"/>
              <a:gd name="connsiteX5" fmla="*/ 707303 w 1504762"/>
              <a:gd name="connsiteY5" fmla="*/ 39730 h 581132"/>
              <a:gd name="connsiteX6" fmla="*/ 906595 w 1504762"/>
              <a:gd name="connsiteY6" fmla="*/ 24099 h 581132"/>
              <a:gd name="connsiteX7" fmla="*/ 1137149 w 1504762"/>
              <a:gd name="connsiteY7" fmla="*/ 31914 h 581132"/>
              <a:gd name="connsiteX8" fmla="*/ 1344256 w 1504762"/>
              <a:gd name="connsiteY8" fmla="*/ 51453 h 581132"/>
              <a:gd name="connsiteX9" fmla="*/ 1484933 w 1504762"/>
              <a:gd name="connsiteY9" fmla="*/ 57314 h 581132"/>
              <a:gd name="connsiteX10" fmla="*/ 1504762 w 1504762"/>
              <a:gd name="connsiteY10" fmla="*/ 59098 h 581132"/>
              <a:gd name="connsiteX11" fmla="*/ 1504762 w 1504762"/>
              <a:gd name="connsiteY11" fmla="*/ 581132 h 581132"/>
              <a:gd name="connsiteX12" fmla="*/ 0 w 1504762"/>
              <a:gd name="connsiteY12" fmla="*/ 581132 h 581132"/>
              <a:gd name="connsiteX13" fmla="*/ 0 w 1504762"/>
              <a:gd name="connsiteY13" fmla="*/ 0 h 581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62" h="581132">
                <a:moveTo>
                  <a:pt x="0" y="0"/>
                </a:moveTo>
                <a:lnTo>
                  <a:pt x="7582" y="2851"/>
                </a:lnTo>
                <a:cubicBezTo>
                  <a:pt x="51625" y="23448"/>
                  <a:pt x="99006" y="58292"/>
                  <a:pt x="132872" y="63176"/>
                </a:cubicBezTo>
                <a:cubicBezTo>
                  <a:pt x="200605" y="72945"/>
                  <a:pt x="242287" y="85971"/>
                  <a:pt x="308718" y="86622"/>
                </a:cubicBezTo>
                <a:cubicBezTo>
                  <a:pt x="375149" y="87273"/>
                  <a:pt x="465025" y="74898"/>
                  <a:pt x="531456" y="67083"/>
                </a:cubicBezTo>
                <a:cubicBezTo>
                  <a:pt x="597887" y="59268"/>
                  <a:pt x="644780" y="46894"/>
                  <a:pt x="707303" y="39730"/>
                </a:cubicBezTo>
                <a:cubicBezTo>
                  <a:pt x="769826" y="32566"/>
                  <a:pt x="834954" y="25402"/>
                  <a:pt x="906595" y="24099"/>
                </a:cubicBezTo>
                <a:cubicBezTo>
                  <a:pt x="978236" y="22796"/>
                  <a:pt x="1064206" y="27355"/>
                  <a:pt x="1137149" y="31914"/>
                </a:cubicBezTo>
                <a:cubicBezTo>
                  <a:pt x="1210092" y="36473"/>
                  <a:pt x="1344256" y="51453"/>
                  <a:pt x="1344256" y="51453"/>
                </a:cubicBezTo>
                <a:cubicBezTo>
                  <a:pt x="1383333" y="55361"/>
                  <a:pt x="1435761" y="55035"/>
                  <a:pt x="1484933" y="57314"/>
                </a:cubicBezTo>
                <a:lnTo>
                  <a:pt x="1504762" y="59098"/>
                </a:lnTo>
                <a:lnTo>
                  <a:pt x="1504762" y="581132"/>
                </a:lnTo>
                <a:lnTo>
                  <a:pt x="0" y="581132"/>
                </a:lnTo>
                <a:lnTo>
                  <a:pt x="0" y="0"/>
                </a:lnTo>
                <a:close/>
              </a:path>
            </a:pathLst>
          </a:custGeom>
          <a:effectLst>
            <a:softEdge rad="50800"/>
          </a:effectLst>
        </p:spPr>
      </p:pic>
      <p:pic>
        <p:nvPicPr>
          <p:cNvPr id="11322" name="Imagen 11321">
            <a:extLst>
              <a:ext uri="{FF2B5EF4-FFF2-40B4-BE49-F238E27FC236}">
                <a16:creationId xmlns:a16="http://schemas.microsoft.com/office/drawing/2014/main" id="{F09F5B43-4C5A-7948-DB1B-BEDB4648C073}"/>
              </a:ext>
            </a:extLst>
          </p:cNvPr>
          <p:cNvPicPr>
            <a:picLocks noChangeAspect="1"/>
          </p:cNvPicPr>
          <p:nvPr/>
        </p:nvPicPr>
        <p:blipFill>
          <a:blip r:embed="rId4">
            <a:alphaModFix amt="20000"/>
          </a:blip>
          <a:srcRect t="58812"/>
          <a:stretch>
            <a:fillRect/>
          </a:stretch>
        </p:blipFill>
        <p:spPr>
          <a:xfrm>
            <a:off x="5433378" y="1394754"/>
            <a:ext cx="1335140" cy="517274"/>
          </a:xfrm>
          <a:custGeom>
            <a:avLst/>
            <a:gdLst>
              <a:gd name="connsiteX0" fmla="*/ 0 w 1335140"/>
              <a:gd name="connsiteY0" fmla="*/ 0 h 517274"/>
              <a:gd name="connsiteX1" fmla="*/ 34501 w 1335140"/>
              <a:gd name="connsiteY1" fmla="*/ 5156 h 517274"/>
              <a:gd name="connsiteX2" fmla="*/ 141922 w 1335140"/>
              <a:gd name="connsiteY2" fmla="*/ 14946 h 517274"/>
              <a:gd name="connsiteX3" fmla="*/ 370522 w 1335140"/>
              <a:gd name="connsiteY3" fmla="*/ 10713 h 517274"/>
              <a:gd name="connsiteX4" fmla="*/ 599122 w 1335140"/>
              <a:gd name="connsiteY4" fmla="*/ 23413 h 517274"/>
              <a:gd name="connsiteX5" fmla="*/ 857355 w 1335140"/>
              <a:gd name="connsiteY5" fmla="*/ 69979 h 517274"/>
              <a:gd name="connsiteX6" fmla="*/ 1136755 w 1335140"/>
              <a:gd name="connsiteY6" fmla="*/ 129246 h 517274"/>
              <a:gd name="connsiteX7" fmla="*/ 1331489 w 1335140"/>
              <a:gd name="connsiteY7" fmla="*/ 137713 h 517274"/>
              <a:gd name="connsiteX8" fmla="*/ 1335140 w 1335140"/>
              <a:gd name="connsiteY8" fmla="*/ 139508 h 517274"/>
              <a:gd name="connsiteX9" fmla="*/ 1335140 w 1335140"/>
              <a:gd name="connsiteY9" fmla="*/ 517274 h 517274"/>
              <a:gd name="connsiteX10" fmla="*/ 0 w 1335140"/>
              <a:gd name="connsiteY10" fmla="*/ 517274 h 517274"/>
              <a:gd name="connsiteX11" fmla="*/ 0 w 1335140"/>
              <a:gd name="connsiteY11" fmla="*/ 0 h 517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5140" h="517274">
                <a:moveTo>
                  <a:pt x="0" y="0"/>
                </a:moveTo>
                <a:lnTo>
                  <a:pt x="34501" y="5156"/>
                </a:lnTo>
                <a:cubicBezTo>
                  <a:pt x="69074" y="9654"/>
                  <a:pt x="106292" y="13182"/>
                  <a:pt x="141922" y="14946"/>
                </a:cubicBezTo>
                <a:cubicBezTo>
                  <a:pt x="213183" y="18474"/>
                  <a:pt x="294322" y="9302"/>
                  <a:pt x="370522" y="10713"/>
                </a:cubicBezTo>
                <a:cubicBezTo>
                  <a:pt x="446722" y="12124"/>
                  <a:pt x="517983" y="13535"/>
                  <a:pt x="599122" y="23413"/>
                </a:cubicBezTo>
                <a:cubicBezTo>
                  <a:pt x="680261" y="33291"/>
                  <a:pt x="767750" y="52340"/>
                  <a:pt x="857355" y="69979"/>
                </a:cubicBezTo>
                <a:cubicBezTo>
                  <a:pt x="946961" y="87618"/>
                  <a:pt x="1057733" y="117957"/>
                  <a:pt x="1136755" y="129246"/>
                </a:cubicBezTo>
                <a:cubicBezTo>
                  <a:pt x="1215777" y="140535"/>
                  <a:pt x="1293389" y="117958"/>
                  <a:pt x="1331489" y="137713"/>
                </a:cubicBezTo>
                <a:lnTo>
                  <a:pt x="1335140" y="139508"/>
                </a:lnTo>
                <a:lnTo>
                  <a:pt x="1335140" y="517274"/>
                </a:lnTo>
                <a:lnTo>
                  <a:pt x="0" y="517274"/>
                </a:lnTo>
                <a:lnTo>
                  <a:pt x="0" y="0"/>
                </a:lnTo>
                <a:close/>
              </a:path>
            </a:pathLst>
          </a:custGeom>
          <a:effectLst>
            <a:softEdge rad="38100"/>
          </a:effectLst>
        </p:spPr>
      </p:pic>
      <p:pic>
        <p:nvPicPr>
          <p:cNvPr id="11321" name="Imagen 11320">
            <a:extLst>
              <a:ext uri="{FF2B5EF4-FFF2-40B4-BE49-F238E27FC236}">
                <a16:creationId xmlns:a16="http://schemas.microsoft.com/office/drawing/2014/main" id="{8ED3151E-C76C-868E-4EA4-0085CEB00EF1}"/>
              </a:ext>
            </a:extLst>
          </p:cNvPr>
          <p:cNvPicPr>
            <a:picLocks noChangeAspect="1"/>
          </p:cNvPicPr>
          <p:nvPr/>
        </p:nvPicPr>
        <p:blipFill>
          <a:blip r:embed="rId4"/>
          <a:srcRect b="30080"/>
          <a:stretch>
            <a:fillRect/>
          </a:stretch>
        </p:blipFill>
        <p:spPr>
          <a:xfrm>
            <a:off x="5433378" y="656143"/>
            <a:ext cx="1335140" cy="878119"/>
          </a:xfrm>
          <a:custGeom>
            <a:avLst/>
            <a:gdLst>
              <a:gd name="connsiteX0" fmla="*/ 0 w 1335140"/>
              <a:gd name="connsiteY0" fmla="*/ 0 h 878119"/>
              <a:gd name="connsiteX1" fmla="*/ 1335140 w 1335140"/>
              <a:gd name="connsiteY1" fmla="*/ 0 h 878119"/>
              <a:gd name="connsiteX2" fmla="*/ 1335140 w 1335140"/>
              <a:gd name="connsiteY2" fmla="*/ 878119 h 878119"/>
              <a:gd name="connsiteX3" fmla="*/ 1331489 w 1335140"/>
              <a:gd name="connsiteY3" fmla="*/ 876324 h 878119"/>
              <a:gd name="connsiteX4" fmla="*/ 1136755 w 1335140"/>
              <a:gd name="connsiteY4" fmla="*/ 867857 h 878119"/>
              <a:gd name="connsiteX5" fmla="*/ 857355 w 1335140"/>
              <a:gd name="connsiteY5" fmla="*/ 808590 h 878119"/>
              <a:gd name="connsiteX6" fmla="*/ 599122 w 1335140"/>
              <a:gd name="connsiteY6" fmla="*/ 762024 h 878119"/>
              <a:gd name="connsiteX7" fmla="*/ 370522 w 1335140"/>
              <a:gd name="connsiteY7" fmla="*/ 749324 h 878119"/>
              <a:gd name="connsiteX8" fmla="*/ 141922 w 1335140"/>
              <a:gd name="connsiteY8" fmla="*/ 753557 h 878119"/>
              <a:gd name="connsiteX9" fmla="*/ 34501 w 1335140"/>
              <a:gd name="connsiteY9" fmla="*/ 743767 h 878119"/>
              <a:gd name="connsiteX10" fmla="*/ 0 w 1335140"/>
              <a:gd name="connsiteY10" fmla="*/ 738611 h 878119"/>
              <a:gd name="connsiteX11" fmla="*/ 0 w 1335140"/>
              <a:gd name="connsiteY11" fmla="*/ 0 h 87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5140" h="878119">
                <a:moveTo>
                  <a:pt x="0" y="0"/>
                </a:moveTo>
                <a:lnTo>
                  <a:pt x="1335140" y="0"/>
                </a:lnTo>
                <a:lnTo>
                  <a:pt x="1335140" y="878119"/>
                </a:lnTo>
                <a:lnTo>
                  <a:pt x="1331489" y="876324"/>
                </a:lnTo>
                <a:cubicBezTo>
                  <a:pt x="1293389" y="856569"/>
                  <a:pt x="1215777" y="879146"/>
                  <a:pt x="1136755" y="867857"/>
                </a:cubicBezTo>
                <a:cubicBezTo>
                  <a:pt x="1057733" y="856568"/>
                  <a:pt x="946961" y="826229"/>
                  <a:pt x="857355" y="808590"/>
                </a:cubicBezTo>
                <a:cubicBezTo>
                  <a:pt x="767750" y="790951"/>
                  <a:pt x="680261" y="771902"/>
                  <a:pt x="599122" y="762024"/>
                </a:cubicBezTo>
                <a:cubicBezTo>
                  <a:pt x="517983" y="752146"/>
                  <a:pt x="446722" y="750735"/>
                  <a:pt x="370522" y="749324"/>
                </a:cubicBezTo>
                <a:cubicBezTo>
                  <a:pt x="294322" y="747913"/>
                  <a:pt x="213183" y="757085"/>
                  <a:pt x="141922" y="753557"/>
                </a:cubicBezTo>
                <a:cubicBezTo>
                  <a:pt x="106292" y="751793"/>
                  <a:pt x="69074" y="748265"/>
                  <a:pt x="34501" y="743767"/>
                </a:cubicBezTo>
                <a:lnTo>
                  <a:pt x="0" y="738611"/>
                </a:lnTo>
                <a:lnTo>
                  <a:pt x="0" y="0"/>
                </a:lnTo>
                <a:close/>
              </a:path>
            </a:pathLst>
          </a:custGeom>
        </p:spPr>
      </p:pic>
      <p:pic>
        <p:nvPicPr>
          <p:cNvPr id="11309" name="Imagen 11308">
            <a:extLst>
              <a:ext uri="{FF2B5EF4-FFF2-40B4-BE49-F238E27FC236}">
                <a16:creationId xmlns:a16="http://schemas.microsoft.com/office/drawing/2014/main" id="{0AEE7E22-0B40-F3DC-25B3-A6912EF00024}"/>
              </a:ext>
            </a:extLst>
          </p:cNvPr>
          <p:cNvPicPr>
            <a:picLocks noChangeAspect="1"/>
          </p:cNvPicPr>
          <p:nvPr/>
        </p:nvPicPr>
        <p:blipFill>
          <a:blip r:embed="rId5"/>
          <a:srcRect b="20478"/>
          <a:stretch>
            <a:fillRect/>
          </a:stretch>
        </p:blipFill>
        <p:spPr>
          <a:xfrm>
            <a:off x="15169" y="990438"/>
            <a:ext cx="1099861" cy="870408"/>
          </a:xfrm>
          <a:custGeom>
            <a:avLst/>
            <a:gdLst>
              <a:gd name="connsiteX0" fmla="*/ 0 w 1099861"/>
              <a:gd name="connsiteY0" fmla="*/ 0 h 870408"/>
              <a:gd name="connsiteX1" fmla="*/ 1099861 w 1099861"/>
              <a:gd name="connsiteY1" fmla="*/ 0 h 870408"/>
              <a:gd name="connsiteX2" fmla="*/ 1099861 w 1099861"/>
              <a:gd name="connsiteY2" fmla="*/ 826471 h 870408"/>
              <a:gd name="connsiteX3" fmla="*/ 1090116 w 1099861"/>
              <a:gd name="connsiteY3" fmla="*/ 826047 h 870408"/>
              <a:gd name="connsiteX4" fmla="*/ 1022383 w 1099861"/>
              <a:gd name="connsiteY4" fmla="*/ 832204 h 870408"/>
              <a:gd name="connsiteX5" fmla="*/ 899231 w 1099861"/>
              <a:gd name="connsiteY5" fmla="*/ 869150 h 870408"/>
              <a:gd name="connsiteX6" fmla="*/ 819183 w 1099861"/>
              <a:gd name="connsiteY6" fmla="*/ 859914 h 870408"/>
              <a:gd name="connsiteX7" fmla="*/ 597510 w 1099861"/>
              <a:gd name="connsiteY7" fmla="*/ 841441 h 870408"/>
              <a:gd name="connsiteX8" fmla="*/ 440492 w 1099861"/>
              <a:gd name="connsiteY8" fmla="*/ 810653 h 870408"/>
              <a:gd name="connsiteX9" fmla="*/ 194189 w 1099861"/>
              <a:gd name="connsiteY9" fmla="*/ 745998 h 870408"/>
              <a:gd name="connsiteX10" fmla="*/ 18698 w 1099861"/>
              <a:gd name="connsiteY10" fmla="*/ 721368 h 870408"/>
              <a:gd name="connsiteX11" fmla="*/ 0 w 1099861"/>
              <a:gd name="connsiteY11" fmla="*/ 766890 h 870408"/>
              <a:gd name="connsiteX12" fmla="*/ 0 w 1099861"/>
              <a:gd name="connsiteY12" fmla="*/ 0 h 87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9861" h="870408">
                <a:moveTo>
                  <a:pt x="0" y="0"/>
                </a:moveTo>
                <a:lnTo>
                  <a:pt x="1099861" y="0"/>
                </a:lnTo>
                <a:lnTo>
                  <a:pt x="1099861" y="826471"/>
                </a:lnTo>
                <a:lnTo>
                  <a:pt x="1090116" y="826047"/>
                </a:lnTo>
                <a:cubicBezTo>
                  <a:pt x="1066897" y="826688"/>
                  <a:pt x="1044191" y="828869"/>
                  <a:pt x="1022383" y="832204"/>
                </a:cubicBezTo>
                <a:cubicBezTo>
                  <a:pt x="978767" y="838875"/>
                  <a:pt x="933098" y="864532"/>
                  <a:pt x="899231" y="869150"/>
                </a:cubicBezTo>
                <a:cubicBezTo>
                  <a:pt x="865364" y="873768"/>
                  <a:pt x="869470" y="864532"/>
                  <a:pt x="819183" y="859914"/>
                </a:cubicBezTo>
                <a:cubicBezTo>
                  <a:pt x="768896" y="855296"/>
                  <a:pt x="660625" y="849651"/>
                  <a:pt x="597510" y="841441"/>
                </a:cubicBezTo>
                <a:cubicBezTo>
                  <a:pt x="534395" y="833231"/>
                  <a:pt x="507712" y="826560"/>
                  <a:pt x="440492" y="810653"/>
                </a:cubicBezTo>
                <a:cubicBezTo>
                  <a:pt x="373272" y="794746"/>
                  <a:pt x="264488" y="760879"/>
                  <a:pt x="194189" y="745998"/>
                </a:cubicBezTo>
                <a:cubicBezTo>
                  <a:pt x="123890" y="731117"/>
                  <a:pt x="47433" y="621821"/>
                  <a:pt x="18698" y="721368"/>
                </a:cubicBezTo>
                <a:lnTo>
                  <a:pt x="0" y="766890"/>
                </a:lnTo>
                <a:lnTo>
                  <a:pt x="0" y="0"/>
                </a:lnTo>
                <a:close/>
              </a:path>
            </a:pathLst>
          </a:custGeom>
          <a:effectLst>
            <a:softEdge rad="0"/>
          </a:effectLst>
        </p:spPr>
      </p:pic>
      <p:pic>
        <p:nvPicPr>
          <p:cNvPr id="11310" name="Imagen 11309">
            <a:extLst>
              <a:ext uri="{FF2B5EF4-FFF2-40B4-BE49-F238E27FC236}">
                <a16:creationId xmlns:a16="http://schemas.microsoft.com/office/drawing/2014/main" id="{18D66B0E-33EB-5604-CFDC-363BB73559D7}"/>
              </a:ext>
            </a:extLst>
          </p:cNvPr>
          <p:cNvPicPr>
            <a:picLocks noChangeAspect="1"/>
          </p:cNvPicPr>
          <p:nvPr/>
        </p:nvPicPr>
        <p:blipFill>
          <a:blip r:embed="rId5">
            <a:alphaModFix amt="20000"/>
          </a:blip>
          <a:srcRect t="62122"/>
          <a:stretch>
            <a:fillRect/>
          </a:stretch>
        </p:blipFill>
        <p:spPr>
          <a:xfrm>
            <a:off x="15169" y="1670398"/>
            <a:ext cx="1099861" cy="414589"/>
          </a:xfrm>
          <a:custGeom>
            <a:avLst/>
            <a:gdLst>
              <a:gd name="connsiteX0" fmla="*/ 48355 w 1099861"/>
              <a:gd name="connsiteY0" fmla="*/ 1168 h 414589"/>
              <a:gd name="connsiteX1" fmla="*/ 194189 w 1099861"/>
              <a:gd name="connsiteY1" fmla="*/ 66039 h 414589"/>
              <a:gd name="connsiteX2" fmla="*/ 440492 w 1099861"/>
              <a:gd name="connsiteY2" fmla="*/ 130694 h 414589"/>
              <a:gd name="connsiteX3" fmla="*/ 597510 w 1099861"/>
              <a:gd name="connsiteY3" fmla="*/ 161482 h 414589"/>
              <a:gd name="connsiteX4" fmla="*/ 819183 w 1099861"/>
              <a:gd name="connsiteY4" fmla="*/ 179955 h 414589"/>
              <a:gd name="connsiteX5" fmla="*/ 899231 w 1099861"/>
              <a:gd name="connsiteY5" fmla="*/ 189191 h 414589"/>
              <a:gd name="connsiteX6" fmla="*/ 1022383 w 1099861"/>
              <a:gd name="connsiteY6" fmla="*/ 152245 h 414589"/>
              <a:gd name="connsiteX7" fmla="*/ 1090116 w 1099861"/>
              <a:gd name="connsiteY7" fmla="*/ 146088 h 414589"/>
              <a:gd name="connsiteX8" fmla="*/ 1099861 w 1099861"/>
              <a:gd name="connsiteY8" fmla="*/ 146512 h 414589"/>
              <a:gd name="connsiteX9" fmla="*/ 1099861 w 1099861"/>
              <a:gd name="connsiteY9" fmla="*/ 414589 h 414589"/>
              <a:gd name="connsiteX10" fmla="*/ 0 w 1099861"/>
              <a:gd name="connsiteY10" fmla="*/ 414589 h 414589"/>
              <a:gd name="connsiteX11" fmla="*/ 0 w 1099861"/>
              <a:gd name="connsiteY11" fmla="*/ 86931 h 414589"/>
              <a:gd name="connsiteX12" fmla="*/ 18698 w 1099861"/>
              <a:gd name="connsiteY12" fmla="*/ 41409 h 414589"/>
              <a:gd name="connsiteX13" fmla="*/ 48355 w 1099861"/>
              <a:gd name="connsiteY13" fmla="*/ 1168 h 41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9861" h="414589">
                <a:moveTo>
                  <a:pt x="48355" y="1168"/>
                </a:moveTo>
                <a:cubicBezTo>
                  <a:pt x="85277" y="-9391"/>
                  <a:pt x="141465" y="54878"/>
                  <a:pt x="194189" y="66039"/>
                </a:cubicBezTo>
                <a:cubicBezTo>
                  <a:pt x="264488" y="80920"/>
                  <a:pt x="373272" y="114787"/>
                  <a:pt x="440492" y="130694"/>
                </a:cubicBezTo>
                <a:cubicBezTo>
                  <a:pt x="507712" y="146601"/>
                  <a:pt x="534395" y="153272"/>
                  <a:pt x="597510" y="161482"/>
                </a:cubicBezTo>
                <a:cubicBezTo>
                  <a:pt x="660625" y="169692"/>
                  <a:pt x="768896" y="175337"/>
                  <a:pt x="819183" y="179955"/>
                </a:cubicBezTo>
                <a:cubicBezTo>
                  <a:pt x="869470" y="184573"/>
                  <a:pt x="865364" y="193809"/>
                  <a:pt x="899231" y="189191"/>
                </a:cubicBezTo>
                <a:cubicBezTo>
                  <a:pt x="933098" y="184573"/>
                  <a:pt x="978767" y="158916"/>
                  <a:pt x="1022383" y="152245"/>
                </a:cubicBezTo>
                <a:cubicBezTo>
                  <a:pt x="1044191" y="148910"/>
                  <a:pt x="1066897" y="146729"/>
                  <a:pt x="1090116" y="146088"/>
                </a:cubicBezTo>
                <a:lnTo>
                  <a:pt x="1099861" y="146512"/>
                </a:lnTo>
                <a:lnTo>
                  <a:pt x="1099861" y="414589"/>
                </a:lnTo>
                <a:lnTo>
                  <a:pt x="0" y="414589"/>
                </a:lnTo>
                <a:lnTo>
                  <a:pt x="0" y="86931"/>
                </a:lnTo>
                <a:lnTo>
                  <a:pt x="18698" y="41409"/>
                </a:lnTo>
                <a:cubicBezTo>
                  <a:pt x="25882" y="16522"/>
                  <a:pt x="36048" y="4688"/>
                  <a:pt x="48355" y="1168"/>
                </a:cubicBezTo>
                <a:close/>
              </a:path>
            </a:pathLst>
          </a:custGeom>
          <a:effectLst>
            <a:softEdge rad="25400"/>
          </a:effectLst>
        </p:spPr>
      </p:pic>
      <p:sp>
        <p:nvSpPr>
          <p:cNvPr id="11277" name="Arco 11276">
            <a:extLst>
              <a:ext uri="{FF2B5EF4-FFF2-40B4-BE49-F238E27FC236}">
                <a16:creationId xmlns:a16="http://schemas.microsoft.com/office/drawing/2014/main" id="{80130DCD-8535-0482-C430-66F5BE62C46D}"/>
              </a:ext>
            </a:extLst>
          </p:cNvPr>
          <p:cNvSpPr/>
          <p:nvPr/>
        </p:nvSpPr>
        <p:spPr>
          <a:xfrm>
            <a:off x="746683" y="1694043"/>
            <a:ext cx="1116000" cy="1116000"/>
          </a:xfrm>
          <a:prstGeom prst="arc">
            <a:avLst>
              <a:gd name="adj1" fmla="val 9459968"/>
              <a:gd name="adj2" fmla="val 0"/>
            </a:avLst>
          </a:prstGeom>
          <a:ln>
            <a:gradFill flip="none" rotWithShape="1">
              <a:gsLst>
                <a:gs pos="33000">
                  <a:schemeClr val="accent1">
                    <a:lumMod val="5000"/>
                    <a:lumOff val="95000"/>
                    <a:alpha val="10000"/>
                  </a:schemeClr>
                </a:gs>
                <a:gs pos="52000">
                  <a:schemeClr val="bg1">
                    <a:alpha val="99000"/>
                  </a:schemeClr>
                </a:gs>
                <a:gs pos="92000">
                  <a:schemeClr val="bg1">
                    <a:alpha val="10000"/>
                    <a:lumMod val="10000"/>
                    <a:lumOff val="90000"/>
                  </a:schemeClr>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s-MX"/>
          </a:p>
        </p:txBody>
      </p:sp>
      <p:pic>
        <p:nvPicPr>
          <p:cNvPr id="59" name="Imagen 58">
            <a:extLst>
              <a:ext uri="{FF2B5EF4-FFF2-40B4-BE49-F238E27FC236}">
                <a16:creationId xmlns:a16="http://schemas.microsoft.com/office/drawing/2014/main" id="{F5DA52A7-51E4-5CF3-5246-FBC46DD684EF}"/>
              </a:ext>
            </a:extLst>
          </p:cNvPr>
          <p:cNvPicPr>
            <a:picLocks noChangeAspect="1"/>
          </p:cNvPicPr>
          <p:nvPr/>
        </p:nvPicPr>
        <p:blipFill>
          <a:blip r:embed="rId6"/>
          <a:srcRect b="21658"/>
          <a:stretch>
            <a:fillRect/>
          </a:stretch>
        </p:blipFill>
        <p:spPr>
          <a:xfrm>
            <a:off x="684633" y="1645044"/>
            <a:ext cx="1335140" cy="983884"/>
          </a:xfrm>
          <a:custGeom>
            <a:avLst/>
            <a:gdLst>
              <a:gd name="connsiteX0" fmla="*/ 0 w 1335140"/>
              <a:gd name="connsiteY0" fmla="*/ 0 h 983884"/>
              <a:gd name="connsiteX1" fmla="*/ 1335140 w 1335140"/>
              <a:gd name="connsiteY1" fmla="*/ 0 h 983884"/>
              <a:gd name="connsiteX2" fmla="*/ 1335140 w 1335140"/>
              <a:gd name="connsiteY2" fmla="*/ 821236 h 983884"/>
              <a:gd name="connsiteX3" fmla="*/ 1292448 w 1335140"/>
              <a:gd name="connsiteY3" fmla="*/ 838664 h 983884"/>
              <a:gd name="connsiteX4" fmla="*/ 1140048 w 1335140"/>
              <a:gd name="connsiteY4" fmla="*/ 875734 h 983884"/>
              <a:gd name="connsiteX5" fmla="*/ 1016481 w 1335140"/>
              <a:gd name="connsiteY5" fmla="*/ 912805 h 983884"/>
              <a:gd name="connsiteX6" fmla="*/ 909389 w 1335140"/>
              <a:gd name="connsiteY6" fmla="*/ 933399 h 983884"/>
              <a:gd name="connsiteX7" fmla="*/ 814653 w 1335140"/>
              <a:gd name="connsiteY7" fmla="*/ 953994 h 983884"/>
              <a:gd name="connsiteX8" fmla="*/ 699324 w 1335140"/>
              <a:gd name="connsiteY8" fmla="*/ 982826 h 983884"/>
              <a:gd name="connsiteX9" fmla="*/ 637540 w 1335140"/>
              <a:gd name="connsiteY9" fmla="*/ 974588 h 983884"/>
              <a:gd name="connsiteX10" fmla="*/ 509853 w 1335140"/>
              <a:gd name="connsiteY10" fmla="*/ 945756 h 983884"/>
              <a:gd name="connsiteX11" fmla="*/ 373929 w 1335140"/>
              <a:gd name="connsiteY11" fmla="*/ 912805 h 983884"/>
              <a:gd name="connsiteX12" fmla="*/ 233886 w 1335140"/>
              <a:gd name="connsiteY12" fmla="*/ 879853 h 983884"/>
              <a:gd name="connsiteX13" fmla="*/ 65010 w 1335140"/>
              <a:gd name="connsiteY13" fmla="*/ 842783 h 983884"/>
              <a:gd name="connsiteX14" fmla="*/ 14682 w 1335140"/>
              <a:gd name="connsiteY14" fmla="*/ 819775 h 983884"/>
              <a:gd name="connsiteX15" fmla="*/ 0 w 1335140"/>
              <a:gd name="connsiteY15" fmla="*/ 811850 h 983884"/>
              <a:gd name="connsiteX16" fmla="*/ 0 w 1335140"/>
              <a:gd name="connsiteY16" fmla="*/ 0 h 98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5140" h="983884">
                <a:moveTo>
                  <a:pt x="0" y="0"/>
                </a:moveTo>
                <a:lnTo>
                  <a:pt x="1335140" y="0"/>
                </a:lnTo>
                <a:lnTo>
                  <a:pt x="1335140" y="821236"/>
                </a:lnTo>
                <a:lnTo>
                  <a:pt x="1292448" y="838664"/>
                </a:lnTo>
                <a:cubicBezTo>
                  <a:pt x="1243707" y="855140"/>
                  <a:pt x="1186042" y="863377"/>
                  <a:pt x="1140048" y="875734"/>
                </a:cubicBezTo>
                <a:cubicBezTo>
                  <a:pt x="1094054" y="888091"/>
                  <a:pt x="1054924" y="903194"/>
                  <a:pt x="1016481" y="912805"/>
                </a:cubicBezTo>
                <a:cubicBezTo>
                  <a:pt x="978038" y="922416"/>
                  <a:pt x="943027" y="926534"/>
                  <a:pt x="909389" y="933399"/>
                </a:cubicBezTo>
                <a:cubicBezTo>
                  <a:pt x="875751" y="940264"/>
                  <a:pt x="849664" y="945756"/>
                  <a:pt x="814653" y="953994"/>
                </a:cubicBezTo>
                <a:cubicBezTo>
                  <a:pt x="814653" y="953994"/>
                  <a:pt x="728843" y="979394"/>
                  <a:pt x="699324" y="982826"/>
                </a:cubicBezTo>
                <a:cubicBezTo>
                  <a:pt x="669805" y="986258"/>
                  <a:pt x="669119" y="980766"/>
                  <a:pt x="637540" y="974588"/>
                </a:cubicBezTo>
                <a:lnTo>
                  <a:pt x="509853" y="945756"/>
                </a:lnTo>
                <a:lnTo>
                  <a:pt x="373929" y="912805"/>
                </a:lnTo>
                <a:lnTo>
                  <a:pt x="233886" y="879853"/>
                </a:lnTo>
                <a:cubicBezTo>
                  <a:pt x="233886" y="879853"/>
                  <a:pt x="127480" y="866810"/>
                  <a:pt x="65010" y="842783"/>
                </a:cubicBezTo>
                <a:cubicBezTo>
                  <a:pt x="49393" y="836776"/>
                  <a:pt x="32359" y="828796"/>
                  <a:pt x="14682" y="819775"/>
                </a:cubicBezTo>
                <a:lnTo>
                  <a:pt x="0" y="811850"/>
                </a:lnTo>
                <a:lnTo>
                  <a:pt x="0" y="0"/>
                </a:lnTo>
                <a:close/>
              </a:path>
            </a:pathLst>
          </a:custGeom>
          <a:effectLst>
            <a:softEdge rad="50800"/>
          </a:effectLst>
        </p:spPr>
      </p:pic>
      <p:pic>
        <p:nvPicPr>
          <p:cNvPr id="11293" name="Imagen 11292">
            <a:extLst>
              <a:ext uri="{FF2B5EF4-FFF2-40B4-BE49-F238E27FC236}">
                <a16:creationId xmlns:a16="http://schemas.microsoft.com/office/drawing/2014/main" id="{BC14042E-D7F0-7138-D897-F9DEFE112958}"/>
              </a:ext>
            </a:extLst>
          </p:cNvPr>
          <p:cNvPicPr>
            <a:picLocks noChangeAspect="1"/>
          </p:cNvPicPr>
          <p:nvPr/>
        </p:nvPicPr>
        <p:blipFill>
          <a:blip r:embed="rId7">
            <a:alphaModFix amt="20000"/>
          </a:blip>
          <a:srcRect t="65022"/>
          <a:stretch>
            <a:fillRect/>
          </a:stretch>
        </p:blipFill>
        <p:spPr>
          <a:xfrm>
            <a:off x="2042767" y="2133536"/>
            <a:ext cx="1335140" cy="437150"/>
          </a:xfrm>
          <a:custGeom>
            <a:avLst/>
            <a:gdLst>
              <a:gd name="connsiteX0" fmla="*/ 1335140 w 1335140"/>
              <a:gd name="connsiteY0" fmla="*/ 0 h 437150"/>
              <a:gd name="connsiteX1" fmla="*/ 1335140 w 1335140"/>
              <a:gd name="connsiteY1" fmla="*/ 437150 h 437150"/>
              <a:gd name="connsiteX2" fmla="*/ 0 w 1335140"/>
              <a:gd name="connsiteY2" fmla="*/ 437150 h 437150"/>
              <a:gd name="connsiteX3" fmla="*/ 0 w 1335140"/>
              <a:gd name="connsiteY3" fmla="*/ 301656 h 437150"/>
              <a:gd name="connsiteX4" fmla="*/ 9001 w 1335140"/>
              <a:gd name="connsiteY4" fmla="*/ 298885 h 437150"/>
              <a:gd name="connsiteX5" fmla="*/ 86383 w 1335140"/>
              <a:gd name="connsiteY5" fmla="*/ 289290 h 437150"/>
              <a:gd name="connsiteX6" fmla="*/ 243233 w 1335140"/>
              <a:gd name="connsiteY6" fmla="*/ 222546 h 437150"/>
              <a:gd name="connsiteX7" fmla="*/ 450141 w 1335140"/>
              <a:gd name="connsiteY7" fmla="*/ 169150 h 437150"/>
              <a:gd name="connsiteX8" fmla="*/ 576956 w 1335140"/>
              <a:gd name="connsiteY8" fmla="*/ 92394 h 437150"/>
              <a:gd name="connsiteX9" fmla="*/ 924027 w 1335140"/>
              <a:gd name="connsiteY9" fmla="*/ 18975 h 437150"/>
              <a:gd name="connsiteX10" fmla="*/ 1231052 w 1335140"/>
              <a:gd name="connsiteY10" fmla="*/ 5626 h 437150"/>
              <a:gd name="connsiteX11" fmla="*/ 1335140 w 1335140"/>
              <a:gd name="connsiteY11" fmla="*/ 0 h 43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5140" h="437150">
                <a:moveTo>
                  <a:pt x="1335140" y="0"/>
                </a:moveTo>
                <a:lnTo>
                  <a:pt x="1335140" y="437150"/>
                </a:lnTo>
                <a:lnTo>
                  <a:pt x="0" y="437150"/>
                </a:lnTo>
                <a:lnTo>
                  <a:pt x="0" y="301656"/>
                </a:lnTo>
                <a:lnTo>
                  <a:pt x="9001" y="298885"/>
                </a:lnTo>
                <a:cubicBezTo>
                  <a:pt x="33961" y="296243"/>
                  <a:pt x="61910" y="299302"/>
                  <a:pt x="86383" y="289290"/>
                </a:cubicBezTo>
                <a:cubicBezTo>
                  <a:pt x="135329" y="269267"/>
                  <a:pt x="182607" y="242569"/>
                  <a:pt x="243233" y="222546"/>
                </a:cubicBezTo>
                <a:cubicBezTo>
                  <a:pt x="303859" y="202523"/>
                  <a:pt x="394521" y="190842"/>
                  <a:pt x="450141" y="169150"/>
                </a:cubicBezTo>
                <a:cubicBezTo>
                  <a:pt x="505761" y="147458"/>
                  <a:pt x="497975" y="117423"/>
                  <a:pt x="576956" y="92394"/>
                </a:cubicBezTo>
                <a:cubicBezTo>
                  <a:pt x="655937" y="67365"/>
                  <a:pt x="815011" y="33436"/>
                  <a:pt x="924027" y="18975"/>
                </a:cubicBezTo>
                <a:cubicBezTo>
                  <a:pt x="1033043" y="4514"/>
                  <a:pt x="1137054" y="6738"/>
                  <a:pt x="1231052" y="5626"/>
                </a:cubicBezTo>
                <a:lnTo>
                  <a:pt x="1335140" y="0"/>
                </a:lnTo>
                <a:close/>
              </a:path>
            </a:pathLst>
          </a:custGeom>
          <a:effectLst>
            <a:softEdge rad="25400"/>
          </a:effectLst>
        </p:spPr>
      </p:pic>
      <p:pic>
        <p:nvPicPr>
          <p:cNvPr id="11292" name="Imagen 11291">
            <a:extLst>
              <a:ext uri="{FF2B5EF4-FFF2-40B4-BE49-F238E27FC236}">
                <a16:creationId xmlns:a16="http://schemas.microsoft.com/office/drawing/2014/main" id="{EE6CD88A-BB8A-2890-86E8-98AADFD526CC}"/>
              </a:ext>
            </a:extLst>
          </p:cNvPr>
          <p:cNvPicPr>
            <a:picLocks noChangeAspect="1"/>
          </p:cNvPicPr>
          <p:nvPr/>
        </p:nvPicPr>
        <p:blipFill>
          <a:blip r:embed="rId7"/>
          <a:srcRect b="10841"/>
          <a:stretch>
            <a:fillRect/>
          </a:stretch>
        </p:blipFill>
        <p:spPr>
          <a:xfrm>
            <a:off x="2042767" y="1320898"/>
            <a:ext cx="1335140" cy="1114294"/>
          </a:xfrm>
          <a:custGeom>
            <a:avLst/>
            <a:gdLst>
              <a:gd name="connsiteX0" fmla="*/ 0 w 1335140"/>
              <a:gd name="connsiteY0" fmla="*/ 0 h 1114294"/>
              <a:gd name="connsiteX1" fmla="*/ 1335140 w 1335140"/>
              <a:gd name="connsiteY1" fmla="*/ 0 h 1114294"/>
              <a:gd name="connsiteX2" fmla="*/ 1335140 w 1335140"/>
              <a:gd name="connsiteY2" fmla="*/ 812638 h 1114294"/>
              <a:gd name="connsiteX3" fmla="*/ 1231052 w 1335140"/>
              <a:gd name="connsiteY3" fmla="*/ 818264 h 1114294"/>
              <a:gd name="connsiteX4" fmla="*/ 924027 w 1335140"/>
              <a:gd name="connsiteY4" fmla="*/ 831613 h 1114294"/>
              <a:gd name="connsiteX5" fmla="*/ 576956 w 1335140"/>
              <a:gd name="connsiteY5" fmla="*/ 905032 h 1114294"/>
              <a:gd name="connsiteX6" fmla="*/ 450141 w 1335140"/>
              <a:gd name="connsiteY6" fmla="*/ 981788 h 1114294"/>
              <a:gd name="connsiteX7" fmla="*/ 243233 w 1335140"/>
              <a:gd name="connsiteY7" fmla="*/ 1035184 h 1114294"/>
              <a:gd name="connsiteX8" fmla="*/ 86383 w 1335140"/>
              <a:gd name="connsiteY8" fmla="*/ 1101928 h 1114294"/>
              <a:gd name="connsiteX9" fmla="*/ 9001 w 1335140"/>
              <a:gd name="connsiteY9" fmla="*/ 1111523 h 1114294"/>
              <a:gd name="connsiteX10" fmla="*/ 0 w 1335140"/>
              <a:gd name="connsiteY10" fmla="*/ 1114294 h 1114294"/>
              <a:gd name="connsiteX11" fmla="*/ 0 w 1335140"/>
              <a:gd name="connsiteY11" fmla="*/ 0 h 111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5140" h="1114294">
                <a:moveTo>
                  <a:pt x="0" y="0"/>
                </a:moveTo>
                <a:lnTo>
                  <a:pt x="1335140" y="0"/>
                </a:lnTo>
                <a:lnTo>
                  <a:pt x="1335140" y="812638"/>
                </a:lnTo>
                <a:lnTo>
                  <a:pt x="1231052" y="818264"/>
                </a:lnTo>
                <a:cubicBezTo>
                  <a:pt x="1137054" y="819376"/>
                  <a:pt x="1033043" y="817152"/>
                  <a:pt x="924027" y="831613"/>
                </a:cubicBezTo>
                <a:cubicBezTo>
                  <a:pt x="815011" y="846074"/>
                  <a:pt x="655937" y="880003"/>
                  <a:pt x="576956" y="905032"/>
                </a:cubicBezTo>
                <a:cubicBezTo>
                  <a:pt x="497975" y="930061"/>
                  <a:pt x="505761" y="960096"/>
                  <a:pt x="450141" y="981788"/>
                </a:cubicBezTo>
                <a:cubicBezTo>
                  <a:pt x="394521" y="1003480"/>
                  <a:pt x="303859" y="1015161"/>
                  <a:pt x="243233" y="1035184"/>
                </a:cubicBezTo>
                <a:cubicBezTo>
                  <a:pt x="182607" y="1055207"/>
                  <a:pt x="135329" y="1081905"/>
                  <a:pt x="86383" y="1101928"/>
                </a:cubicBezTo>
                <a:cubicBezTo>
                  <a:pt x="61910" y="1111940"/>
                  <a:pt x="33961" y="1108881"/>
                  <a:pt x="9001" y="1111523"/>
                </a:cubicBezTo>
                <a:lnTo>
                  <a:pt x="0" y="1114294"/>
                </a:lnTo>
                <a:lnTo>
                  <a:pt x="0" y="0"/>
                </a:lnTo>
                <a:close/>
              </a:path>
            </a:pathLst>
          </a:custGeom>
          <a:effectLst>
            <a:softEdge rad="25400"/>
          </a:effectLst>
        </p:spPr>
      </p:pic>
      <p:pic>
        <p:nvPicPr>
          <p:cNvPr id="11289" name="Imagen 11288">
            <a:extLst>
              <a:ext uri="{FF2B5EF4-FFF2-40B4-BE49-F238E27FC236}">
                <a16:creationId xmlns:a16="http://schemas.microsoft.com/office/drawing/2014/main" id="{CC867239-1693-75AF-3E73-4DC82646FA33}"/>
              </a:ext>
            </a:extLst>
          </p:cNvPr>
          <p:cNvPicPr>
            <a:picLocks noChangeAspect="1"/>
          </p:cNvPicPr>
          <p:nvPr/>
        </p:nvPicPr>
        <p:blipFill>
          <a:blip r:embed="rId8">
            <a:alphaModFix amt="20000"/>
          </a:blip>
          <a:srcRect t="59490"/>
          <a:stretch>
            <a:fillRect/>
          </a:stretch>
        </p:blipFill>
        <p:spPr>
          <a:xfrm>
            <a:off x="6167798" y="2301286"/>
            <a:ext cx="1335140" cy="508757"/>
          </a:xfrm>
          <a:custGeom>
            <a:avLst/>
            <a:gdLst>
              <a:gd name="connsiteX0" fmla="*/ 1335140 w 1335140"/>
              <a:gd name="connsiteY0" fmla="*/ 0 h 508757"/>
              <a:gd name="connsiteX1" fmla="*/ 1335140 w 1335140"/>
              <a:gd name="connsiteY1" fmla="*/ 508757 h 508757"/>
              <a:gd name="connsiteX2" fmla="*/ 0 w 1335140"/>
              <a:gd name="connsiteY2" fmla="*/ 508757 h 508757"/>
              <a:gd name="connsiteX3" fmla="*/ 0 w 1335140"/>
              <a:gd name="connsiteY3" fmla="*/ 35184 h 508757"/>
              <a:gd name="connsiteX4" fmla="*/ 19404 w 1335140"/>
              <a:gd name="connsiteY4" fmla="*/ 48586 h 508757"/>
              <a:gd name="connsiteX5" fmla="*/ 66747 w 1335140"/>
              <a:gd name="connsiteY5" fmla="*/ 71998 h 508757"/>
              <a:gd name="connsiteX6" fmla="*/ 195595 w 1335140"/>
              <a:gd name="connsiteY6" fmla="*/ 71998 h 508757"/>
              <a:gd name="connsiteX7" fmla="*/ 307817 w 1335140"/>
              <a:gd name="connsiteY7" fmla="*/ 67841 h 508757"/>
              <a:gd name="connsiteX8" fmla="*/ 503166 w 1335140"/>
              <a:gd name="connsiteY8" fmla="*/ 92779 h 508757"/>
              <a:gd name="connsiteX9" fmla="*/ 673577 w 1335140"/>
              <a:gd name="connsiteY9" fmla="*/ 80310 h 508757"/>
              <a:gd name="connsiteX10" fmla="*/ 902177 w 1335140"/>
              <a:gd name="connsiteY10" fmla="*/ 80310 h 508757"/>
              <a:gd name="connsiteX11" fmla="*/ 1097526 w 1335140"/>
              <a:gd name="connsiteY11" fmla="*/ 42903 h 508757"/>
              <a:gd name="connsiteX12" fmla="*/ 1213904 w 1335140"/>
              <a:gd name="connsiteY12" fmla="*/ 47059 h 508757"/>
              <a:gd name="connsiteX13" fmla="*/ 1268878 w 1335140"/>
              <a:gd name="connsiteY13" fmla="*/ 28388 h 508757"/>
              <a:gd name="connsiteX14" fmla="*/ 1335140 w 1335140"/>
              <a:gd name="connsiteY14" fmla="*/ 0 h 5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35140" h="508757">
                <a:moveTo>
                  <a:pt x="1335140" y="0"/>
                </a:moveTo>
                <a:lnTo>
                  <a:pt x="1335140" y="508757"/>
                </a:lnTo>
                <a:lnTo>
                  <a:pt x="0" y="508757"/>
                </a:lnTo>
                <a:lnTo>
                  <a:pt x="0" y="35184"/>
                </a:lnTo>
                <a:lnTo>
                  <a:pt x="19404" y="48586"/>
                </a:lnTo>
                <a:cubicBezTo>
                  <a:pt x="36830" y="60785"/>
                  <a:pt x="53066" y="70613"/>
                  <a:pt x="66747" y="71998"/>
                </a:cubicBezTo>
                <a:cubicBezTo>
                  <a:pt x="121473" y="77540"/>
                  <a:pt x="155417" y="72691"/>
                  <a:pt x="195595" y="71998"/>
                </a:cubicBezTo>
                <a:cubicBezTo>
                  <a:pt x="235773" y="71305"/>
                  <a:pt x="256555" y="64378"/>
                  <a:pt x="307817" y="67841"/>
                </a:cubicBezTo>
                <a:cubicBezTo>
                  <a:pt x="359079" y="71305"/>
                  <a:pt x="442206" y="90701"/>
                  <a:pt x="503166" y="92779"/>
                </a:cubicBezTo>
                <a:cubicBezTo>
                  <a:pt x="564126" y="94857"/>
                  <a:pt x="607075" y="82388"/>
                  <a:pt x="673577" y="80310"/>
                </a:cubicBezTo>
                <a:cubicBezTo>
                  <a:pt x="740079" y="78232"/>
                  <a:pt x="831519" y="86545"/>
                  <a:pt x="902177" y="80310"/>
                </a:cubicBezTo>
                <a:cubicBezTo>
                  <a:pt x="972835" y="74076"/>
                  <a:pt x="1045572" y="48445"/>
                  <a:pt x="1097526" y="42903"/>
                </a:cubicBezTo>
                <a:cubicBezTo>
                  <a:pt x="1149480" y="37361"/>
                  <a:pt x="1155715" y="57450"/>
                  <a:pt x="1213904" y="47059"/>
                </a:cubicBezTo>
                <a:cubicBezTo>
                  <a:pt x="1228451" y="44461"/>
                  <a:pt x="1247631" y="37274"/>
                  <a:pt x="1268878" y="28388"/>
                </a:cubicBezTo>
                <a:lnTo>
                  <a:pt x="1335140" y="0"/>
                </a:lnTo>
                <a:close/>
              </a:path>
            </a:pathLst>
          </a:custGeom>
          <a:effectLst>
            <a:softEdge rad="38100"/>
          </a:effectLst>
        </p:spPr>
      </p:pic>
      <p:pic>
        <p:nvPicPr>
          <p:cNvPr id="11288" name="Imagen 11287">
            <a:extLst>
              <a:ext uri="{FF2B5EF4-FFF2-40B4-BE49-F238E27FC236}">
                <a16:creationId xmlns:a16="http://schemas.microsoft.com/office/drawing/2014/main" id="{30EA6249-D125-C0B0-D026-E7177F4F22F7}"/>
              </a:ext>
            </a:extLst>
          </p:cNvPr>
          <p:cNvPicPr>
            <a:picLocks noChangeAspect="1"/>
          </p:cNvPicPr>
          <p:nvPr/>
        </p:nvPicPr>
        <p:blipFill>
          <a:blip r:embed="rId8"/>
          <a:srcRect b="33104"/>
          <a:stretch>
            <a:fillRect/>
          </a:stretch>
        </p:blipFill>
        <p:spPr>
          <a:xfrm>
            <a:off x="6167798" y="1554158"/>
            <a:ext cx="1335140" cy="840139"/>
          </a:xfrm>
          <a:custGeom>
            <a:avLst/>
            <a:gdLst>
              <a:gd name="connsiteX0" fmla="*/ 0 w 1335140"/>
              <a:gd name="connsiteY0" fmla="*/ 0 h 840139"/>
              <a:gd name="connsiteX1" fmla="*/ 1335140 w 1335140"/>
              <a:gd name="connsiteY1" fmla="*/ 0 h 840139"/>
              <a:gd name="connsiteX2" fmla="*/ 1335140 w 1335140"/>
              <a:gd name="connsiteY2" fmla="*/ 747128 h 840139"/>
              <a:gd name="connsiteX3" fmla="*/ 1268878 w 1335140"/>
              <a:gd name="connsiteY3" fmla="*/ 775516 h 840139"/>
              <a:gd name="connsiteX4" fmla="*/ 1213904 w 1335140"/>
              <a:gd name="connsiteY4" fmla="*/ 794187 h 840139"/>
              <a:gd name="connsiteX5" fmla="*/ 1097526 w 1335140"/>
              <a:gd name="connsiteY5" fmla="*/ 790031 h 840139"/>
              <a:gd name="connsiteX6" fmla="*/ 902177 w 1335140"/>
              <a:gd name="connsiteY6" fmla="*/ 827438 h 840139"/>
              <a:gd name="connsiteX7" fmla="*/ 673577 w 1335140"/>
              <a:gd name="connsiteY7" fmla="*/ 827438 h 840139"/>
              <a:gd name="connsiteX8" fmla="*/ 503166 w 1335140"/>
              <a:gd name="connsiteY8" fmla="*/ 839907 h 840139"/>
              <a:gd name="connsiteX9" fmla="*/ 307817 w 1335140"/>
              <a:gd name="connsiteY9" fmla="*/ 814969 h 840139"/>
              <a:gd name="connsiteX10" fmla="*/ 195595 w 1335140"/>
              <a:gd name="connsiteY10" fmla="*/ 819126 h 840139"/>
              <a:gd name="connsiteX11" fmla="*/ 66747 w 1335140"/>
              <a:gd name="connsiteY11" fmla="*/ 819126 h 840139"/>
              <a:gd name="connsiteX12" fmla="*/ 19404 w 1335140"/>
              <a:gd name="connsiteY12" fmla="*/ 795714 h 840139"/>
              <a:gd name="connsiteX13" fmla="*/ 0 w 1335140"/>
              <a:gd name="connsiteY13" fmla="*/ 782312 h 840139"/>
              <a:gd name="connsiteX14" fmla="*/ 0 w 1335140"/>
              <a:gd name="connsiteY14" fmla="*/ 0 h 84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35140" h="840139">
                <a:moveTo>
                  <a:pt x="0" y="0"/>
                </a:moveTo>
                <a:lnTo>
                  <a:pt x="1335140" y="0"/>
                </a:lnTo>
                <a:lnTo>
                  <a:pt x="1335140" y="747128"/>
                </a:lnTo>
                <a:lnTo>
                  <a:pt x="1268878" y="775516"/>
                </a:lnTo>
                <a:cubicBezTo>
                  <a:pt x="1247631" y="784402"/>
                  <a:pt x="1228451" y="791589"/>
                  <a:pt x="1213904" y="794187"/>
                </a:cubicBezTo>
                <a:cubicBezTo>
                  <a:pt x="1155715" y="804578"/>
                  <a:pt x="1149480" y="784489"/>
                  <a:pt x="1097526" y="790031"/>
                </a:cubicBezTo>
                <a:cubicBezTo>
                  <a:pt x="1045572" y="795573"/>
                  <a:pt x="972835" y="821204"/>
                  <a:pt x="902177" y="827438"/>
                </a:cubicBezTo>
                <a:cubicBezTo>
                  <a:pt x="831519" y="833673"/>
                  <a:pt x="740079" y="825360"/>
                  <a:pt x="673577" y="827438"/>
                </a:cubicBezTo>
                <a:cubicBezTo>
                  <a:pt x="607075" y="829516"/>
                  <a:pt x="564126" y="841985"/>
                  <a:pt x="503166" y="839907"/>
                </a:cubicBezTo>
                <a:cubicBezTo>
                  <a:pt x="442206" y="837829"/>
                  <a:pt x="359079" y="818433"/>
                  <a:pt x="307817" y="814969"/>
                </a:cubicBezTo>
                <a:cubicBezTo>
                  <a:pt x="256555" y="811506"/>
                  <a:pt x="235773" y="818433"/>
                  <a:pt x="195595" y="819126"/>
                </a:cubicBezTo>
                <a:cubicBezTo>
                  <a:pt x="155417" y="819819"/>
                  <a:pt x="121473" y="824668"/>
                  <a:pt x="66747" y="819126"/>
                </a:cubicBezTo>
                <a:cubicBezTo>
                  <a:pt x="53066" y="817741"/>
                  <a:pt x="36830" y="807913"/>
                  <a:pt x="19404" y="795714"/>
                </a:cubicBezTo>
                <a:lnTo>
                  <a:pt x="0" y="782312"/>
                </a:lnTo>
                <a:lnTo>
                  <a:pt x="0" y="0"/>
                </a:lnTo>
                <a:close/>
              </a:path>
            </a:pathLst>
          </a:custGeom>
          <a:effectLst>
            <a:softEdge rad="0"/>
          </a:effectLst>
        </p:spPr>
      </p:pic>
      <p:pic>
        <p:nvPicPr>
          <p:cNvPr id="11276" name="Imagen 11275">
            <a:extLst>
              <a:ext uri="{FF2B5EF4-FFF2-40B4-BE49-F238E27FC236}">
                <a16:creationId xmlns:a16="http://schemas.microsoft.com/office/drawing/2014/main" id="{31AA768F-2B2C-47C1-0440-CC3D7B7802EA}"/>
              </a:ext>
            </a:extLst>
          </p:cNvPr>
          <p:cNvPicPr>
            <a:picLocks noChangeAspect="1"/>
          </p:cNvPicPr>
          <p:nvPr/>
        </p:nvPicPr>
        <p:blipFill>
          <a:blip r:embed="rId9">
            <a:alphaModFix amt="20000"/>
          </a:blip>
          <a:srcRect t="67001"/>
          <a:stretch>
            <a:fillRect/>
          </a:stretch>
        </p:blipFill>
        <p:spPr>
          <a:xfrm>
            <a:off x="3533879" y="2109557"/>
            <a:ext cx="1045974" cy="324667"/>
          </a:xfrm>
          <a:custGeom>
            <a:avLst/>
            <a:gdLst>
              <a:gd name="connsiteX0" fmla="*/ 0 w 1045974"/>
              <a:gd name="connsiteY0" fmla="*/ 0 h 324667"/>
              <a:gd name="connsiteX1" fmla="*/ 59514 w 1045974"/>
              <a:gd name="connsiteY1" fmla="*/ 19953 h 324667"/>
              <a:gd name="connsiteX2" fmla="*/ 127453 w 1045974"/>
              <a:gd name="connsiteY2" fmla="*/ 36485 h 324667"/>
              <a:gd name="connsiteX3" fmla="*/ 429765 w 1045974"/>
              <a:gd name="connsiteY3" fmla="*/ 81272 h 324667"/>
              <a:gd name="connsiteX4" fmla="*/ 683558 w 1045974"/>
              <a:gd name="connsiteY4" fmla="*/ 47682 h 324667"/>
              <a:gd name="connsiteX5" fmla="*/ 922421 w 1045974"/>
              <a:gd name="connsiteY5" fmla="*/ 40217 h 324667"/>
              <a:gd name="connsiteX6" fmla="*/ 1041853 w 1045974"/>
              <a:gd name="connsiteY6" fmla="*/ 58178 h 324667"/>
              <a:gd name="connsiteX7" fmla="*/ 1045974 w 1045974"/>
              <a:gd name="connsiteY7" fmla="*/ 59118 h 324667"/>
              <a:gd name="connsiteX8" fmla="*/ 1045974 w 1045974"/>
              <a:gd name="connsiteY8" fmla="*/ 324667 h 324667"/>
              <a:gd name="connsiteX9" fmla="*/ 0 w 1045974"/>
              <a:gd name="connsiteY9" fmla="*/ 324667 h 324667"/>
              <a:gd name="connsiteX10" fmla="*/ 0 w 1045974"/>
              <a:gd name="connsiteY10" fmla="*/ 0 h 32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974" h="324667">
                <a:moveTo>
                  <a:pt x="0" y="0"/>
                </a:moveTo>
                <a:lnTo>
                  <a:pt x="59514" y="19953"/>
                </a:lnTo>
                <a:cubicBezTo>
                  <a:pt x="82005" y="27738"/>
                  <a:pt x="104904" y="34619"/>
                  <a:pt x="127453" y="36485"/>
                </a:cubicBezTo>
                <a:cubicBezTo>
                  <a:pt x="217649" y="43949"/>
                  <a:pt x="337081" y="79406"/>
                  <a:pt x="429765" y="81272"/>
                </a:cubicBezTo>
                <a:cubicBezTo>
                  <a:pt x="522449" y="83138"/>
                  <a:pt x="601449" y="54525"/>
                  <a:pt x="683558" y="47682"/>
                </a:cubicBezTo>
                <a:cubicBezTo>
                  <a:pt x="765667" y="40840"/>
                  <a:pt x="847154" y="34619"/>
                  <a:pt x="922421" y="40217"/>
                </a:cubicBezTo>
                <a:cubicBezTo>
                  <a:pt x="960055" y="43016"/>
                  <a:pt x="1003131" y="50170"/>
                  <a:pt x="1041853" y="58178"/>
                </a:cubicBezTo>
                <a:lnTo>
                  <a:pt x="1045974" y="59118"/>
                </a:lnTo>
                <a:lnTo>
                  <a:pt x="1045974" y="324667"/>
                </a:lnTo>
                <a:lnTo>
                  <a:pt x="0" y="324667"/>
                </a:lnTo>
                <a:lnTo>
                  <a:pt x="0" y="0"/>
                </a:lnTo>
                <a:close/>
              </a:path>
            </a:pathLst>
          </a:custGeom>
          <a:effectLst>
            <a:softEdge rad="25400"/>
          </a:effectLst>
        </p:spPr>
      </p:pic>
      <p:pic>
        <p:nvPicPr>
          <p:cNvPr id="11275" name="Imagen 11274">
            <a:extLst>
              <a:ext uri="{FF2B5EF4-FFF2-40B4-BE49-F238E27FC236}">
                <a16:creationId xmlns:a16="http://schemas.microsoft.com/office/drawing/2014/main" id="{C9A95A95-52E9-BC9B-F712-C6113920AD15}"/>
              </a:ext>
            </a:extLst>
          </p:cNvPr>
          <p:cNvPicPr>
            <a:picLocks noChangeAspect="1"/>
          </p:cNvPicPr>
          <p:nvPr/>
        </p:nvPicPr>
        <p:blipFill>
          <a:blip r:embed="rId9"/>
          <a:srcRect b="24729"/>
          <a:stretch>
            <a:fillRect/>
          </a:stretch>
        </p:blipFill>
        <p:spPr>
          <a:xfrm>
            <a:off x="3533879" y="1450339"/>
            <a:ext cx="1045974" cy="740576"/>
          </a:xfrm>
          <a:custGeom>
            <a:avLst/>
            <a:gdLst>
              <a:gd name="connsiteX0" fmla="*/ 0 w 1045974"/>
              <a:gd name="connsiteY0" fmla="*/ 0 h 740576"/>
              <a:gd name="connsiteX1" fmla="*/ 1045974 w 1045974"/>
              <a:gd name="connsiteY1" fmla="*/ 0 h 740576"/>
              <a:gd name="connsiteX2" fmla="*/ 1045974 w 1045974"/>
              <a:gd name="connsiteY2" fmla="*/ 718335 h 740576"/>
              <a:gd name="connsiteX3" fmla="*/ 1041853 w 1045974"/>
              <a:gd name="connsiteY3" fmla="*/ 717395 h 740576"/>
              <a:gd name="connsiteX4" fmla="*/ 922421 w 1045974"/>
              <a:gd name="connsiteY4" fmla="*/ 699434 h 740576"/>
              <a:gd name="connsiteX5" fmla="*/ 683558 w 1045974"/>
              <a:gd name="connsiteY5" fmla="*/ 706899 h 740576"/>
              <a:gd name="connsiteX6" fmla="*/ 429765 w 1045974"/>
              <a:gd name="connsiteY6" fmla="*/ 740489 h 740576"/>
              <a:gd name="connsiteX7" fmla="*/ 127453 w 1045974"/>
              <a:gd name="connsiteY7" fmla="*/ 695702 h 740576"/>
              <a:gd name="connsiteX8" fmla="*/ 59514 w 1045974"/>
              <a:gd name="connsiteY8" fmla="*/ 679170 h 740576"/>
              <a:gd name="connsiteX9" fmla="*/ 0 w 1045974"/>
              <a:gd name="connsiteY9" fmla="*/ 659217 h 740576"/>
              <a:gd name="connsiteX10" fmla="*/ 0 w 1045974"/>
              <a:gd name="connsiteY10" fmla="*/ 0 h 74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5974" h="740576">
                <a:moveTo>
                  <a:pt x="0" y="0"/>
                </a:moveTo>
                <a:lnTo>
                  <a:pt x="1045974" y="0"/>
                </a:lnTo>
                <a:lnTo>
                  <a:pt x="1045974" y="718335"/>
                </a:lnTo>
                <a:lnTo>
                  <a:pt x="1041853" y="717395"/>
                </a:lnTo>
                <a:cubicBezTo>
                  <a:pt x="1003131" y="709387"/>
                  <a:pt x="960055" y="702233"/>
                  <a:pt x="922421" y="699434"/>
                </a:cubicBezTo>
                <a:cubicBezTo>
                  <a:pt x="847154" y="693836"/>
                  <a:pt x="765667" y="700057"/>
                  <a:pt x="683558" y="706899"/>
                </a:cubicBezTo>
                <a:cubicBezTo>
                  <a:pt x="601449" y="713742"/>
                  <a:pt x="522449" y="742355"/>
                  <a:pt x="429765" y="740489"/>
                </a:cubicBezTo>
                <a:cubicBezTo>
                  <a:pt x="337081" y="738623"/>
                  <a:pt x="217649" y="703166"/>
                  <a:pt x="127453" y="695702"/>
                </a:cubicBezTo>
                <a:cubicBezTo>
                  <a:pt x="104904" y="693836"/>
                  <a:pt x="82005" y="686955"/>
                  <a:pt x="59514" y="679170"/>
                </a:cubicBezTo>
                <a:lnTo>
                  <a:pt x="0" y="659217"/>
                </a:lnTo>
                <a:lnTo>
                  <a:pt x="0" y="0"/>
                </a:lnTo>
                <a:close/>
              </a:path>
            </a:pathLst>
          </a:custGeom>
          <a:effectLst>
            <a:softEdge rad="25400"/>
          </a:effectLst>
        </p:spPr>
      </p:pic>
      <p:pic>
        <p:nvPicPr>
          <p:cNvPr id="53" name="Imagen 52">
            <a:extLst>
              <a:ext uri="{FF2B5EF4-FFF2-40B4-BE49-F238E27FC236}">
                <a16:creationId xmlns:a16="http://schemas.microsoft.com/office/drawing/2014/main" id="{BF528CEF-8B8A-74AA-E77E-E1BB9EDB4078}"/>
              </a:ext>
            </a:extLst>
          </p:cNvPr>
          <p:cNvPicPr>
            <a:picLocks noChangeAspect="1"/>
          </p:cNvPicPr>
          <p:nvPr/>
        </p:nvPicPr>
        <p:blipFill>
          <a:blip r:embed="rId10">
            <a:alphaModFix amt="20000"/>
          </a:blip>
          <a:srcRect t="63539"/>
          <a:stretch>
            <a:fillRect/>
          </a:stretch>
        </p:blipFill>
        <p:spPr>
          <a:xfrm>
            <a:off x="4692158" y="2129580"/>
            <a:ext cx="1335140" cy="457910"/>
          </a:xfrm>
          <a:custGeom>
            <a:avLst/>
            <a:gdLst>
              <a:gd name="connsiteX0" fmla="*/ 0 w 1335140"/>
              <a:gd name="connsiteY0" fmla="*/ 0 h 457910"/>
              <a:gd name="connsiteX1" fmla="*/ 15904 w 1335140"/>
              <a:gd name="connsiteY1" fmla="*/ 103 h 457910"/>
              <a:gd name="connsiteX2" fmla="*/ 232221 w 1335140"/>
              <a:gd name="connsiteY2" fmla="*/ 82822 h 457910"/>
              <a:gd name="connsiteX3" fmla="*/ 441863 w 1335140"/>
              <a:gd name="connsiteY3" fmla="*/ 131887 h 457910"/>
              <a:gd name="connsiteX4" fmla="*/ 705032 w 1335140"/>
              <a:gd name="connsiteY4" fmla="*/ 163111 h 457910"/>
              <a:gd name="connsiteX5" fmla="*/ 954820 w 1335140"/>
              <a:gd name="connsiteY5" fmla="*/ 172032 h 457910"/>
              <a:gd name="connsiteX6" fmla="*/ 1142160 w 1335140"/>
              <a:gd name="connsiteY6" fmla="*/ 203255 h 457910"/>
              <a:gd name="connsiteX7" fmla="*/ 1246424 w 1335140"/>
              <a:gd name="connsiteY7" fmla="*/ 224164 h 457910"/>
              <a:gd name="connsiteX8" fmla="*/ 1335140 w 1335140"/>
              <a:gd name="connsiteY8" fmla="*/ 240358 h 457910"/>
              <a:gd name="connsiteX9" fmla="*/ 1335140 w 1335140"/>
              <a:gd name="connsiteY9" fmla="*/ 457910 h 457910"/>
              <a:gd name="connsiteX10" fmla="*/ 0 w 1335140"/>
              <a:gd name="connsiteY10" fmla="*/ 457910 h 457910"/>
              <a:gd name="connsiteX11" fmla="*/ 0 w 1335140"/>
              <a:gd name="connsiteY11" fmla="*/ 0 h 45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5140" h="457910">
                <a:moveTo>
                  <a:pt x="0" y="0"/>
                </a:moveTo>
                <a:lnTo>
                  <a:pt x="15904" y="103"/>
                </a:lnTo>
                <a:cubicBezTo>
                  <a:pt x="92076" y="12140"/>
                  <a:pt x="175071" y="74923"/>
                  <a:pt x="232221" y="82822"/>
                </a:cubicBezTo>
                <a:cubicBezTo>
                  <a:pt x="323661" y="95460"/>
                  <a:pt x="363061" y="118506"/>
                  <a:pt x="441863" y="131887"/>
                </a:cubicBezTo>
                <a:cubicBezTo>
                  <a:pt x="520665" y="145268"/>
                  <a:pt x="619539" y="156420"/>
                  <a:pt x="705032" y="163111"/>
                </a:cubicBezTo>
                <a:cubicBezTo>
                  <a:pt x="790525" y="169802"/>
                  <a:pt x="881965" y="165341"/>
                  <a:pt x="954820" y="172032"/>
                </a:cubicBezTo>
                <a:cubicBezTo>
                  <a:pt x="1027675" y="178723"/>
                  <a:pt x="1075996" y="191360"/>
                  <a:pt x="1142160" y="203255"/>
                </a:cubicBezTo>
                <a:cubicBezTo>
                  <a:pt x="1175242" y="209203"/>
                  <a:pt x="1210740" y="216823"/>
                  <a:pt x="1246424" y="224164"/>
                </a:cubicBezTo>
                <a:lnTo>
                  <a:pt x="1335140" y="240358"/>
                </a:lnTo>
                <a:lnTo>
                  <a:pt x="1335140" y="457910"/>
                </a:lnTo>
                <a:lnTo>
                  <a:pt x="0" y="457910"/>
                </a:lnTo>
                <a:lnTo>
                  <a:pt x="0" y="0"/>
                </a:lnTo>
                <a:close/>
              </a:path>
            </a:pathLst>
          </a:custGeom>
          <a:effectLst>
            <a:softEdge rad="25400"/>
          </a:effectLst>
        </p:spPr>
      </p:pic>
      <p:grpSp>
        <p:nvGrpSpPr>
          <p:cNvPr id="11314" name="Grupo 11313">
            <a:extLst>
              <a:ext uri="{FF2B5EF4-FFF2-40B4-BE49-F238E27FC236}">
                <a16:creationId xmlns:a16="http://schemas.microsoft.com/office/drawing/2014/main" id="{05D46931-EB4A-0AD5-D759-DBED77485AE4}"/>
              </a:ext>
            </a:extLst>
          </p:cNvPr>
          <p:cNvGrpSpPr/>
          <p:nvPr/>
        </p:nvGrpSpPr>
        <p:grpSpPr>
          <a:xfrm>
            <a:off x="510102" y="-1200822"/>
            <a:ext cx="1242638" cy="1242638"/>
            <a:chOff x="2262699" y="-621319"/>
            <a:chExt cx="1242638" cy="1242638"/>
          </a:xfrm>
        </p:grpSpPr>
        <p:sp>
          <p:nvSpPr>
            <p:cNvPr id="5" name="Elipse 4">
              <a:extLst>
                <a:ext uri="{FF2B5EF4-FFF2-40B4-BE49-F238E27FC236}">
                  <a16:creationId xmlns:a16="http://schemas.microsoft.com/office/drawing/2014/main" id="{B42EB92F-FD50-58E2-078C-02C16C4156C2}"/>
                </a:ext>
              </a:extLst>
            </p:cNvPr>
            <p:cNvSpPr/>
            <p:nvPr/>
          </p:nvSpPr>
          <p:spPr>
            <a:xfrm>
              <a:off x="2262699" y="-621319"/>
              <a:ext cx="1242638" cy="1242638"/>
            </a:xfrm>
            <a:prstGeom prst="ellipse">
              <a:avLst/>
            </a:prstGeom>
            <a:gradFill flip="none" rotWithShape="1">
              <a:gsLst>
                <a:gs pos="79000">
                  <a:srgbClr val="06284B">
                    <a:alpha val="75000"/>
                  </a:srgbClr>
                </a:gs>
                <a:gs pos="37000">
                  <a:srgbClr val="326E8D">
                    <a:alpha val="90000"/>
                  </a:srgbClr>
                </a:gs>
                <a:gs pos="59000">
                  <a:srgbClr val="0070C0">
                    <a:alpha val="80000"/>
                  </a:srgbClr>
                </a:gs>
                <a:gs pos="12000">
                  <a:srgbClr val="FEFEFE"/>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Arco 7">
              <a:extLst>
                <a:ext uri="{FF2B5EF4-FFF2-40B4-BE49-F238E27FC236}">
                  <a16:creationId xmlns:a16="http://schemas.microsoft.com/office/drawing/2014/main" id="{5897CA3A-4F5E-925B-B868-2207CFF6F623}"/>
                </a:ext>
              </a:extLst>
            </p:cNvPr>
            <p:cNvSpPr/>
            <p:nvPr/>
          </p:nvSpPr>
          <p:spPr>
            <a:xfrm>
              <a:off x="2262699" y="-621319"/>
              <a:ext cx="1242638" cy="1242638"/>
            </a:xfrm>
            <a:prstGeom prst="arc">
              <a:avLst>
                <a:gd name="adj1" fmla="val 19174599"/>
                <a:gd name="adj2" fmla="val 7567739"/>
              </a:avLst>
            </a:prstGeom>
            <a:noFill/>
            <a:ln>
              <a:gradFill>
                <a:gsLst>
                  <a:gs pos="0">
                    <a:schemeClr val="accent1">
                      <a:lumMod val="5000"/>
                      <a:lumOff val="95000"/>
                      <a:alpha val="5000"/>
                    </a:schemeClr>
                  </a:gs>
                  <a:gs pos="78000">
                    <a:schemeClr val="bg1"/>
                  </a:gs>
                  <a:gs pos="100000">
                    <a:schemeClr val="bg1">
                      <a:alpha val="5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3" name="Elipse 12">
            <a:extLst>
              <a:ext uri="{FF2B5EF4-FFF2-40B4-BE49-F238E27FC236}">
                <a16:creationId xmlns:a16="http://schemas.microsoft.com/office/drawing/2014/main" id="{63D5A6ED-50F1-DE41-8BA0-596F53F88F61}"/>
              </a:ext>
            </a:extLst>
          </p:cNvPr>
          <p:cNvSpPr/>
          <p:nvPr/>
        </p:nvSpPr>
        <p:spPr>
          <a:xfrm>
            <a:off x="-1003189" y="-789881"/>
            <a:ext cx="993600" cy="97920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0" name="Imagen 59">
            <a:extLst>
              <a:ext uri="{FF2B5EF4-FFF2-40B4-BE49-F238E27FC236}">
                <a16:creationId xmlns:a16="http://schemas.microsoft.com/office/drawing/2014/main" id="{FE977C57-526D-1F95-9934-A1BA133936C5}"/>
              </a:ext>
            </a:extLst>
          </p:cNvPr>
          <p:cNvPicPr>
            <a:picLocks noChangeAspect="1"/>
          </p:cNvPicPr>
          <p:nvPr/>
        </p:nvPicPr>
        <p:blipFill>
          <a:blip r:embed="rId6">
            <a:alphaModFix amt="20000"/>
          </a:blip>
          <a:srcRect t="64644"/>
          <a:stretch>
            <a:fillRect/>
          </a:stretch>
        </p:blipFill>
        <p:spPr>
          <a:xfrm>
            <a:off x="684633" y="2456894"/>
            <a:ext cx="1335140" cy="444035"/>
          </a:xfrm>
          <a:custGeom>
            <a:avLst/>
            <a:gdLst>
              <a:gd name="connsiteX0" fmla="*/ 0 w 1335140"/>
              <a:gd name="connsiteY0" fmla="*/ 0 h 444035"/>
              <a:gd name="connsiteX1" fmla="*/ 14682 w 1335140"/>
              <a:gd name="connsiteY1" fmla="*/ 7925 h 444035"/>
              <a:gd name="connsiteX2" fmla="*/ 65010 w 1335140"/>
              <a:gd name="connsiteY2" fmla="*/ 30933 h 444035"/>
              <a:gd name="connsiteX3" fmla="*/ 233886 w 1335140"/>
              <a:gd name="connsiteY3" fmla="*/ 68003 h 444035"/>
              <a:gd name="connsiteX4" fmla="*/ 373929 w 1335140"/>
              <a:gd name="connsiteY4" fmla="*/ 100955 h 444035"/>
              <a:gd name="connsiteX5" fmla="*/ 509853 w 1335140"/>
              <a:gd name="connsiteY5" fmla="*/ 133906 h 444035"/>
              <a:gd name="connsiteX6" fmla="*/ 637540 w 1335140"/>
              <a:gd name="connsiteY6" fmla="*/ 162738 h 444035"/>
              <a:gd name="connsiteX7" fmla="*/ 699324 w 1335140"/>
              <a:gd name="connsiteY7" fmla="*/ 170976 h 444035"/>
              <a:gd name="connsiteX8" fmla="*/ 814653 w 1335140"/>
              <a:gd name="connsiteY8" fmla="*/ 142144 h 444035"/>
              <a:gd name="connsiteX9" fmla="*/ 909389 w 1335140"/>
              <a:gd name="connsiteY9" fmla="*/ 121549 h 444035"/>
              <a:gd name="connsiteX10" fmla="*/ 1016481 w 1335140"/>
              <a:gd name="connsiteY10" fmla="*/ 100955 h 444035"/>
              <a:gd name="connsiteX11" fmla="*/ 1140048 w 1335140"/>
              <a:gd name="connsiteY11" fmla="*/ 63884 h 444035"/>
              <a:gd name="connsiteX12" fmla="*/ 1292448 w 1335140"/>
              <a:gd name="connsiteY12" fmla="*/ 26814 h 444035"/>
              <a:gd name="connsiteX13" fmla="*/ 1335140 w 1335140"/>
              <a:gd name="connsiteY13" fmla="*/ 9386 h 444035"/>
              <a:gd name="connsiteX14" fmla="*/ 1335140 w 1335140"/>
              <a:gd name="connsiteY14" fmla="*/ 444035 h 444035"/>
              <a:gd name="connsiteX15" fmla="*/ 0 w 1335140"/>
              <a:gd name="connsiteY15" fmla="*/ 444035 h 444035"/>
              <a:gd name="connsiteX16" fmla="*/ 0 w 1335140"/>
              <a:gd name="connsiteY16" fmla="*/ 0 h 44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35140" h="444035">
                <a:moveTo>
                  <a:pt x="0" y="0"/>
                </a:moveTo>
                <a:lnTo>
                  <a:pt x="14682" y="7925"/>
                </a:lnTo>
                <a:cubicBezTo>
                  <a:pt x="32359" y="16946"/>
                  <a:pt x="49393" y="24926"/>
                  <a:pt x="65010" y="30933"/>
                </a:cubicBezTo>
                <a:cubicBezTo>
                  <a:pt x="127480" y="54960"/>
                  <a:pt x="233886" y="68003"/>
                  <a:pt x="233886" y="68003"/>
                </a:cubicBezTo>
                <a:lnTo>
                  <a:pt x="373929" y="100955"/>
                </a:lnTo>
                <a:lnTo>
                  <a:pt x="509853" y="133906"/>
                </a:lnTo>
                <a:lnTo>
                  <a:pt x="637540" y="162738"/>
                </a:lnTo>
                <a:cubicBezTo>
                  <a:pt x="669119" y="168916"/>
                  <a:pt x="669805" y="174408"/>
                  <a:pt x="699324" y="170976"/>
                </a:cubicBezTo>
                <a:cubicBezTo>
                  <a:pt x="728843" y="167544"/>
                  <a:pt x="814653" y="142144"/>
                  <a:pt x="814653" y="142144"/>
                </a:cubicBezTo>
                <a:cubicBezTo>
                  <a:pt x="849664" y="133906"/>
                  <a:pt x="875751" y="128414"/>
                  <a:pt x="909389" y="121549"/>
                </a:cubicBezTo>
                <a:cubicBezTo>
                  <a:pt x="943027" y="114684"/>
                  <a:pt x="978038" y="110566"/>
                  <a:pt x="1016481" y="100955"/>
                </a:cubicBezTo>
                <a:cubicBezTo>
                  <a:pt x="1054924" y="91344"/>
                  <a:pt x="1094054" y="76241"/>
                  <a:pt x="1140048" y="63884"/>
                </a:cubicBezTo>
                <a:cubicBezTo>
                  <a:pt x="1186042" y="51527"/>
                  <a:pt x="1243707" y="43290"/>
                  <a:pt x="1292448" y="26814"/>
                </a:cubicBezTo>
                <a:lnTo>
                  <a:pt x="1335140" y="9386"/>
                </a:lnTo>
                <a:lnTo>
                  <a:pt x="1335140" y="444035"/>
                </a:lnTo>
                <a:lnTo>
                  <a:pt x="0" y="444035"/>
                </a:lnTo>
                <a:lnTo>
                  <a:pt x="0" y="0"/>
                </a:lnTo>
                <a:close/>
              </a:path>
            </a:pathLst>
          </a:custGeom>
          <a:effectLst>
            <a:softEdge rad="25400"/>
          </a:effectLst>
        </p:spPr>
      </p:pic>
      <p:pic>
        <p:nvPicPr>
          <p:cNvPr id="52" name="Imagen 51">
            <a:extLst>
              <a:ext uri="{FF2B5EF4-FFF2-40B4-BE49-F238E27FC236}">
                <a16:creationId xmlns:a16="http://schemas.microsoft.com/office/drawing/2014/main" id="{C7D8EA5B-36B2-31CD-C09A-7B74EFC3DB55}"/>
              </a:ext>
            </a:extLst>
          </p:cNvPr>
          <p:cNvPicPr>
            <a:picLocks noChangeAspect="1"/>
          </p:cNvPicPr>
          <p:nvPr/>
        </p:nvPicPr>
        <p:blipFill>
          <a:blip r:embed="rId10"/>
          <a:srcRect b="17323"/>
          <a:stretch>
            <a:fillRect/>
          </a:stretch>
        </p:blipFill>
        <p:spPr>
          <a:xfrm>
            <a:off x="4692158" y="1331605"/>
            <a:ext cx="1335140" cy="1038333"/>
          </a:xfrm>
          <a:custGeom>
            <a:avLst/>
            <a:gdLst>
              <a:gd name="connsiteX0" fmla="*/ 0 w 1335140"/>
              <a:gd name="connsiteY0" fmla="*/ 0 h 1038333"/>
              <a:gd name="connsiteX1" fmla="*/ 1335140 w 1335140"/>
              <a:gd name="connsiteY1" fmla="*/ 0 h 1038333"/>
              <a:gd name="connsiteX2" fmla="*/ 1335140 w 1335140"/>
              <a:gd name="connsiteY2" fmla="*/ 1038333 h 1038333"/>
              <a:gd name="connsiteX3" fmla="*/ 1246424 w 1335140"/>
              <a:gd name="connsiteY3" fmla="*/ 1022139 h 1038333"/>
              <a:gd name="connsiteX4" fmla="*/ 1142160 w 1335140"/>
              <a:gd name="connsiteY4" fmla="*/ 1001230 h 1038333"/>
              <a:gd name="connsiteX5" fmla="*/ 954820 w 1335140"/>
              <a:gd name="connsiteY5" fmla="*/ 970007 h 1038333"/>
              <a:gd name="connsiteX6" fmla="*/ 705032 w 1335140"/>
              <a:gd name="connsiteY6" fmla="*/ 961086 h 1038333"/>
              <a:gd name="connsiteX7" fmla="*/ 441863 w 1335140"/>
              <a:gd name="connsiteY7" fmla="*/ 929862 h 1038333"/>
              <a:gd name="connsiteX8" fmla="*/ 232221 w 1335140"/>
              <a:gd name="connsiteY8" fmla="*/ 880797 h 1038333"/>
              <a:gd name="connsiteX9" fmla="*/ 15904 w 1335140"/>
              <a:gd name="connsiteY9" fmla="*/ 798078 h 1038333"/>
              <a:gd name="connsiteX10" fmla="*/ 0 w 1335140"/>
              <a:gd name="connsiteY10" fmla="*/ 797975 h 1038333"/>
              <a:gd name="connsiteX11" fmla="*/ 0 w 1335140"/>
              <a:gd name="connsiteY11" fmla="*/ 0 h 10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5140" h="1038333">
                <a:moveTo>
                  <a:pt x="0" y="0"/>
                </a:moveTo>
                <a:lnTo>
                  <a:pt x="1335140" y="0"/>
                </a:lnTo>
                <a:lnTo>
                  <a:pt x="1335140" y="1038333"/>
                </a:lnTo>
                <a:lnTo>
                  <a:pt x="1246424" y="1022139"/>
                </a:lnTo>
                <a:cubicBezTo>
                  <a:pt x="1210740" y="1014798"/>
                  <a:pt x="1175242" y="1007178"/>
                  <a:pt x="1142160" y="1001230"/>
                </a:cubicBezTo>
                <a:cubicBezTo>
                  <a:pt x="1075996" y="989335"/>
                  <a:pt x="1027675" y="976698"/>
                  <a:pt x="954820" y="970007"/>
                </a:cubicBezTo>
                <a:cubicBezTo>
                  <a:pt x="881965" y="963316"/>
                  <a:pt x="790525" y="967777"/>
                  <a:pt x="705032" y="961086"/>
                </a:cubicBezTo>
                <a:cubicBezTo>
                  <a:pt x="619539" y="954395"/>
                  <a:pt x="520665" y="943243"/>
                  <a:pt x="441863" y="929862"/>
                </a:cubicBezTo>
                <a:cubicBezTo>
                  <a:pt x="363061" y="916481"/>
                  <a:pt x="323661" y="893435"/>
                  <a:pt x="232221" y="880797"/>
                </a:cubicBezTo>
                <a:cubicBezTo>
                  <a:pt x="175071" y="872898"/>
                  <a:pt x="92076" y="810115"/>
                  <a:pt x="15904" y="798078"/>
                </a:cubicBezTo>
                <a:lnTo>
                  <a:pt x="0" y="797975"/>
                </a:lnTo>
                <a:lnTo>
                  <a:pt x="0" y="0"/>
                </a:lnTo>
                <a:close/>
              </a:path>
            </a:pathLst>
          </a:custGeom>
          <a:effectLst>
            <a:softEdge rad="25400"/>
          </a:effectLst>
        </p:spPr>
      </p:pic>
      <p:sp>
        <p:nvSpPr>
          <p:cNvPr id="11337" name="CuadroTexto 11336">
            <a:extLst>
              <a:ext uri="{FF2B5EF4-FFF2-40B4-BE49-F238E27FC236}">
                <a16:creationId xmlns:a16="http://schemas.microsoft.com/office/drawing/2014/main" id="{E3F6E23F-F81A-FABF-CB7D-9468B52159F0}"/>
              </a:ext>
            </a:extLst>
          </p:cNvPr>
          <p:cNvSpPr txBox="1"/>
          <p:nvPr/>
        </p:nvSpPr>
        <p:spPr>
          <a:xfrm>
            <a:off x="2754182" y="568984"/>
            <a:ext cx="2844471" cy="769441"/>
          </a:xfrm>
          <a:prstGeom prst="rect">
            <a:avLst/>
          </a:prstGeom>
          <a:noFill/>
        </p:spPr>
        <p:txBody>
          <a:bodyPr wrap="square" rtlCol="0">
            <a:spAutoFit/>
          </a:bodyPr>
          <a:lstStyle/>
          <a:p>
            <a:r>
              <a:rPr lang="es-MX" sz="4400" dirty="0">
                <a:ln>
                  <a:solidFill>
                    <a:schemeClr val="tx1"/>
                  </a:solidFill>
                </a:ln>
                <a:solidFill>
                  <a:schemeClr val="bg1"/>
                </a:solidFill>
                <a:effectLst>
                  <a:outerShdw blurRad="38100" dist="38100" dir="2700000" algn="tl">
                    <a:srgbClr val="000000">
                      <a:alpha val="43137"/>
                    </a:srgbClr>
                  </a:outerShdw>
                </a:effectLst>
                <a:latin typeface="Albertus Extra Bold" panose="020E0802040304020204" pitchFamily="34" charset="0"/>
              </a:rPr>
              <a:t>tu deuda</a:t>
            </a:r>
          </a:p>
        </p:txBody>
      </p:sp>
      <p:sp>
        <p:nvSpPr>
          <p:cNvPr id="11338" name="CuadroTexto 11337">
            <a:extLst>
              <a:ext uri="{FF2B5EF4-FFF2-40B4-BE49-F238E27FC236}">
                <a16:creationId xmlns:a16="http://schemas.microsoft.com/office/drawing/2014/main" id="{E95DA919-E5D0-7F45-9019-2A27825ACC9C}"/>
              </a:ext>
            </a:extLst>
          </p:cNvPr>
          <p:cNvSpPr txBox="1"/>
          <p:nvPr/>
        </p:nvSpPr>
        <p:spPr>
          <a:xfrm>
            <a:off x="2334813" y="2577124"/>
            <a:ext cx="3161828" cy="369332"/>
          </a:xfrm>
          <a:prstGeom prst="rect">
            <a:avLst/>
          </a:prstGeom>
          <a:noFill/>
        </p:spPr>
        <p:txBody>
          <a:bodyPr wrap="none" rtlCol="0">
            <a:spAutoFit/>
          </a:bodyPr>
          <a:lstStyle/>
          <a:p>
            <a:r>
              <a:rPr lang="es-MX" b="1" dirty="0">
                <a:solidFill>
                  <a:schemeClr val="bg1"/>
                </a:solidFill>
                <a:latin typeface="Bahnschrift" panose="020B0502040204020203" pitchFamily="34" charset="0"/>
              </a:rPr>
              <a:t>OFRECEMOS MEJORES TASA</a:t>
            </a:r>
          </a:p>
        </p:txBody>
      </p:sp>
    </p:spTree>
    <p:extLst>
      <p:ext uri="{BB962C8B-B14F-4D97-AF65-F5344CB8AC3E}">
        <p14:creationId xmlns:p14="http://schemas.microsoft.com/office/powerpoint/2010/main" val="2380618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rgbClr val="AFAFAF"/>
            </a:gs>
            <a:gs pos="44000">
              <a:srgbClr val="FEFEFE"/>
            </a:gs>
            <a:gs pos="79000">
              <a:schemeClr val="bg1"/>
            </a:gs>
          </a:gsLst>
          <a:lin ang="16200000" scaled="1"/>
          <a:tileRect/>
        </a:gradFill>
        <a:effectLst/>
      </p:bgPr>
    </p:bg>
    <p:spTree>
      <p:nvGrpSpPr>
        <p:cNvPr id="1" name=""/>
        <p:cNvGrpSpPr/>
        <p:nvPr/>
      </p:nvGrpSpPr>
      <p:grpSpPr>
        <a:xfrm>
          <a:off x="0" y="0"/>
          <a:ext cx="0" cy="0"/>
          <a:chOff x="0" y="0"/>
          <a:chExt cx="0" cy="0"/>
        </a:xfrm>
      </p:grpSpPr>
      <p:pic>
        <p:nvPicPr>
          <p:cNvPr id="10242" name="Picture 2" descr="Tiene un error único? Éste es el billete de 500 pesos que se ofrece hasta  en 10 millones de pesos - Infobae">
            <a:extLst>
              <a:ext uri="{FF2B5EF4-FFF2-40B4-BE49-F238E27FC236}">
                <a16:creationId xmlns:a16="http://schemas.microsoft.com/office/drawing/2014/main" id="{E49408B0-E3AE-80BE-C92F-19D75775EB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480"/>
          <a:stretch/>
        </p:blipFill>
        <p:spPr bwMode="auto">
          <a:xfrm>
            <a:off x="4301439" y="439742"/>
            <a:ext cx="3804336" cy="2563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514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43F5A98-5635-EE72-D51A-EFBF3FCB0726}"/>
              </a:ext>
            </a:extLst>
          </p:cNvPr>
          <p:cNvPicPr>
            <a:picLocks noChangeAspect="1"/>
          </p:cNvPicPr>
          <p:nvPr/>
        </p:nvPicPr>
        <p:blipFill>
          <a:blip r:embed="rId2"/>
          <a:stretch>
            <a:fillRect/>
          </a:stretch>
        </p:blipFill>
        <p:spPr>
          <a:xfrm>
            <a:off x="251675" y="527686"/>
            <a:ext cx="3801212" cy="2475864"/>
          </a:xfrm>
          <a:prstGeom prst="rect">
            <a:avLst/>
          </a:prstGeom>
        </p:spPr>
      </p:pic>
      <p:pic>
        <p:nvPicPr>
          <p:cNvPr id="7" name="Imagen 6">
            <a:extLst>
              <a:ext uri="{FF2B5EF4-FFF2-40B4-BE49-F238E27FC236}">
                <a16:creationId xmlns:a16="http://schemas.microsoft.com/office/drawing/2014/main" id="{4776C743-FAB2-FF0F-952A-4C5CD599B986}"/>
              </a:ext>
            </a:extLst>
          </p:cNvPr>
          <p:cNvPicPr>
            <a:picLocks noChangeAspect="1"/>
          </p:cNvPicPr>
          <p:nvPr/>
        </p:nvPicPr>
        <p:blipFill>
          <a:blip r:embed="rId3"/>
          <a:stretch>
            <a:fillRect/>
          </a:stretch>
        </p:blipFill>
        <p:spPr>
          <a:xfrm>
            <a:off x="53142" y="108528"/>
            <a:ext cx="4991797" cy="419158"/>
          </a:xfrm>
          <a:prstGeom prst="rect">
            <a:avLst/>
          </a:prstGeom>
        </p:spPr>
      </p:pic>
      <p:sp>
        <p:nvSpPr>
          <p:cNvPr id="8" name="Rectángulo 7">
            <a:extLst>
              <a:ext uri="{FF2B5EF4-FFF2-40B4-BE49-F238E27FC236}">
                <a16:creationId xmlns:a16="http://schemas.microsoft.com/office/drawing/2014/main" id="{5A3E5091-5FAF-62E4-D200-18058738E160}"/>
              </a:ext>
            </a:extLst>
          </p:cNvPr>
          <p:cNvSpPr/>
          <p:nvPr/>
        </p:nvSpPr>
        <p:spPr>
          <a:xfrm>
            <a:off x="1420721" y="219154"/>
            <a:ext cx="3173950" cy="158697"/>
          </a:xfrm>
          <a:prstGeom prst="rect">
            <a:avLst/>
          </a:prstGeom>
          <a:solidFill>
            <a:srgbClr val="ECEF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CuadroTexto 2">
            <a:extLst>
              <a:ext uri="{FF2B5EF4-FFF2-40B4-BE49-F238E27FC236}">
                <a16:creationId xmlns:a16="http://schemas.microsoft.com/office/drawing/2014/main" id="{8324310D-5AE1-7B08-D416-B67E3062A7A8}"/>
              </a:ext>
            </a:extLst>
          </p:cNvPr>
          <p:cNvSpPr txBox="1"/>
          <p:nvPr/>
        </p:nvSpPr>
        <p:spPr>
          <a:xfrm>
            <a:off x="1316492" y="97666"/>
            <a:ext cx="7456894" cy="369332"/>
          </a:xfrm>
          <a:prstGeom prst="rect">
            <a:avLst/>
          </a:prstGeom>
          <a:noFill/>
        </p:spPr>
        <p:txBody>
          <a:bodyPr wrap="square">
            <a:spAutoFit/>
          </a:bodyPr>
          <a:lstStyle/>
          <a:p>
            <a:r>
              <a:rPr lang="es-MX" sz="1400" dirty="0"/>
              <a:t>http</a:t>
            </a:r>
            <a:r>
              <a:rPr lang="es-MX" b="1" dirty="0">
                <a:solidFill>
                  <a:srgbClr val="FF0000"/>
                </a:solidFill>
              </a:rPr>
              <a:t>s</a:t>
            </a:r>
            <a:r>
              <a:rPr lang="es-MX" sz="1400" dirty="0"/>
              <a:t>://capacitacion.distribuidorcredif...</a:t>
            </a:r>
          </a:p>
        </p:txBody>
      </p:sp>
      <p:sp>
        <p:nvSpPr>
          <p:cNvPr id="9" name="Flecha: a la derecha 8">
            <a:extLst>
              <a:ext uri="{FF2B5EF4-FFF2-40B4-BE49-F238E27FC236}">
                <a16:creationId xmlns:a16="http://schemas.microsoft.com/office/drawing/2014/main" id="{AFB0FDE1-D3A0-73E2-0E8F-F19BD135E176}"/>
              </a:ext>
            </a:extLst>
          </p:cNvPr>
          <p:cNvSpPr/>
          <p:nvPr/>
        </p:nvSpPr>
        <p:spPr>
          <a:xfrm rot="13684368">
            <a:off x="1787236" y="370795"/>
            <a:ext cx="219154" cy="173812"/>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171803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555C62"/>
            </a:gs>
            <a:gs pos="28000">
              <a:srgbClr val="636468"/>
            </a:gs>
            <a:gs pos="63000">
              <a:srgbClr val="404042"/>
            </a:gs>
            <a:gs pos="89000">
              <a:srgbClr val="1A1B1D"/>
            </a:gs>
          </a:gsLst>
          <a:lin ang="5400000" scaled="1"/>
          <a:tileRect/>
        </a:gradFill>
        <a:effectLst/>
      </p:bgPr>
    </p:bg>
    <p:spTree>
      <p:nvGrpSpPr>
        <p:cNvPr id="1" name=""/>
        <p:cNvGrpSpPr/>
        <p:nvPr/>
      </p:nvGrpSpPr>
      <p:grpSpPr>
        <a:xfrm>
          <a:off x="0" y="0"/>
          <a:ext cx="0" cy="0"/>
          <a:chOff x="0" y="0"/>
          <a:chExt cx="0" cy="0"/>
        </a:xfrm>
      </p:grpSpPr>
      <p:pic>
        <p:nvPicPr>
          <p:cNvPr id="2050" name="Picture 2" descr="Mexicano 500 Pesos Pila De Fanático De La Mano De Pavos Azules Foto de  archivo - Imagen de gris, azul: 178709046">
            <a:extLst>
              <a:ext uri="{FF2B5EF4-FFF2-40B4-BE49-F238E27FC236}">
                <a16:creationId xmlns:a16="http://schemas.microsoft.com/office/drawing/2014/main" id="{F59CE977-3186-4563-AC0B-2A58EE8D2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943"/>
          <a:stretch/>
        </p:blipFill>
        <p:spPr bwMode="auto">
          <a:xfrm>
            <a:off x="684" y="0"/>
            <a:ext cx="5482755" cy="3003550"/>
          </a:xfrm>
          <a:prstGeom prst="rect">
            <a:avLst/>
          </a:prstGeom>
          <a:gradFill>
            <a:gsLst>
              <a:gs pos="0">
                <a:srgbClr val="A22045"/>
              </a:gs>
              <a:gs pos="34000">
                <a:srgbClr val="27355E"/>
              </a:gs>
              <a:gs pos="63000">
                <a:srgbClr val="083324"/>
              </a:gs>
              <a:gs pos="100000">
                <a:srgbClr val="20232F"/>
              </a:gs>
            </a:gsLst>
            <a:path path="circle">
              <a:fillToRect l="100000" t="100000"/>
            </a:path>
          </a:gradFill>
        </p:spPr>
      </p:pic>
      <p:sp>
        <p:nvSpPr>
          <p:cNvPr id="4" name="CuadroTexto 3">
            <a:extLst>
              <a:ext uri="{FF2B5EF4-FFF2-40B4-BE49-F238E27FC236}">
                <a16:creationId xmlns:a16="http://schemas.microsoft.com/office/drawing/2014/main" id="{B29F1A67-C5B5-F017-F596-3F76C1C62AB1}"/>
              </a:ext>
            </a:extLst>
          </p:cNvPr>
          <p:cNvSpPr txBox="1"/>
          <p:nvPr/>
        </p:nvSpPr>
        <p:spPr>
          <a:xfrm>
            <a:off x="5206357" y="512821"/>
            <a:ext cx="1639874" cy="523220"/>
          </a:xfrm>
          <a:prstGeom prst="rect">
            <a:avLst/>
          </a:prstGeom>
          <a:noFill/>
        </p:spPr>
        <p:txBody>
          <a:bodyPr wrap="square" rtlCol="0">
            <a:spAutoFit/>
          </a:bodyPr>
          <a:lstStyle/>
          <a:p>
            <a:r>
              <a:rPr lang="es-MX" sz="2800" dirty="0">
                <a:solidFill>
                  <a:schemeClr val="bg1"/>
                </a:solidFill>
                <a:latin typeface="Albertus Extra Bold" panose="020E0802040304020204" pitchFamily="34" charset="0"/>
              </a:rPr>
              <a:t>Tu</a:t>
            </a:r>
          </a:p>
        </p:txBody>
      </p:sp>
      <p:sp>
        <p:nvSpPr>
          <p:cNvPr id="5" name="CuadroTexto 4">
            <a:extLst>
              <a:ext uri="{FF2B5EF4-FFF2-40B4-BE49-F238E27FC236}">
                <a16:creationId xmlns:a16="http://schemas.microsoft.com/office/drawing/2014/main" id="{6EF2A73B-B6C7-CB54-D78C-9A0C22520B05}"/>
              </a:ext>
            </a:extLst>
          </p:cNvPr>
          <p:cNvSpPr txBox="1"/>
          <p:nvPr/>
        </p:nvSpPr>
        <p:spPr>
          <a:xfrm>
            <a:off x="5108116" y="688957"/>
            <a:ext cx="3302419" cy="1200329"/>
          </a:xfrm>
          <a:prstGeom prst="rect">
            <a:avLst/>
          </a:prstGeom>
          <a:noFill/>
        </p:spPr>
        <p:txBody>
          <a:bodyPr wrap="square" rtlCol="0">
            <a:spAutoFit/>
          </a:bodyPr>
          <a:lstStyle/>
          <a:p>
            <a:r>
              <a:rPr lang="es-MX" sz="7200" dirty="0">
                <a:solidFill>
                  <a:srgbClr val="FFC000"/>
                </a:solidFill>
                <a:effectLst>
                  <a:outerShdw blurRad="38100" dist="38100" dir="2700000" algn="tl">
                    <a:srgbClr val="000000">
                      <a:alpha val="43137"/>
                    </a:srgbClr>
                  </a:outerShdw>
                </a:effectLst>
                <a:latin typeface="Clarendon Condensed" panose="02040706040705040204" pitchFamily="18" charset="0"/>
              </a:rPr>
              <a:t>ASESOR</a:t>
            </a:r>
          </a:p>
        </p:txBody>
      </p:sp>
      <p:sp>
        <p:nvSpPr>
          <p:cNvPr id="6" name="CuadroTexto 5">
            <a:extLst>
              <a:ext uri="{FF2B5EF4-FFF2-40B4-BE49-F238E27FC236}">
                <a16:creationId xmlns:a16="http://schemas.microsoft.com/office/drawing/2014/main" id="{22AD470D-D5A7-3339-2A50-0AA8574C805A}"/>
              </a:ext>
            </a:extLst>
          </p:cNvPr>
          <p:cNvSpPr txBox="1"/>
          <p:nvPr/>
        </p:nvSpPr>
        <p:spPr>
          <a:xfrm>
            <a:off x="6295827" y="1542202"/>
            <a:ext cx="2114708" cy="523220"/>
          </a:xfrm>
          <a:prstGeom prst="rect">
            <a:avLst/>
          </a:prstGeom>
          <a:noFill/>
        </p:spPr>
        <p:txBody>
          <a:bodyPr wrap="square" rtlCol="0">
            <a:spAutoFit/>
          </a:bodyPr>
          <a:lstStyle/>
          <a:p>
            <a:r>
              <a:rPr lang="es-MX" sz="2800" dirty="0">
                <a:solidFill>
                  <a:schemeClr val="bg1"/>
                </a:solidFill>
                <a:latin typeface="Albertus Extra Bold" panose="020E0802040304020204" pitchFamily="34" charset="0"/>
              </a:rPr>
              <a:t>financiero</a:t>
            </a:r>
          </a:p>
        </p:txBody>
      </p:sp>
    </p:spTree>
    <p:extLst>
      <p:ext uri="{BB962C8B-B14F-4D97-AF65-F5344CB8AC3E}">
        <p14:creationId xmlns:p14="http://schemas.microsoft.com/office/powerpoint/2010/main" val="2540597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000">
              <a:srgbClr val="C7C4E2"/>
            </a:gs>
            <a:gs pos="28000">
              <a:srgbClr val="E3D2DC"/>
            </a:gs>
            <a:gs pos="86000">
              <a:srgbClr val="DFCCD2"/>
            </a:gs>
            <a:gs pos="100000">
              <a:srgbClr val="B8A5AC"/>
            </a:gs>
          </a:gsLst>
          <a:lin ang="5400000" scaled="1"/>
        </a:gradFill>
        <a:effectLst/>
      </p:bgPr>
    </p:bg>
    <p:spTree>
      <p:nvGrpSpPr>
        <p:cNvPr id="1" name=""/>
        <p:cNvGrpSpPr/>
        <p:nvPr/>
      </p:nvGrpSpPr>
      <p:grpSpPr>
        <a:xfrm>
          <a:off x="0" y="0"/>
          <a:ext cx="0" cy="0"/>
          <a:chOff x="0" y="0"/>
          <a:chExt cx="0" cy="0"/>
        </a:xfrm>
      </p:grpSpPr>
      <p:pic>
        <p:nvPicPr>
          <p:cNvPr id="3074" name="Picture 2" descr="Foto de Stock Acercamiento a fajos de billetes de 500 pesos mexicanos.  Closeup view of bundles of 500 Mexican pesos bills. | Adobe Stock">
            <a:extLst>
              <a:ext uri="{FF2B5EF4-FFF2-40B4-BE49-F238E27FC236}">
                <a16:creationId xmlns:a16="http://schemas.microsoft.com/office/drawing/2014/main" id="{B8FE0675-65CD-0DC9-0F76-0EC8F7B48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503738" cy="300355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57BA3948-B773-A9F1-47E8-2D1A59AF7648}"/>
              </a:ext>
            </a:extLst>
          </p:cNvPr>
          <p:cNvSpPr txBox="1"/>
          <p:nvPr/>
        </p:nvSpPr>
        <p:spPr>
          <a:xfrm>
            <a:off x="4685355" y="725474"/>
            <a:ext cx="1639874" cy="523220"/>
          </a:xfrm>
          <a:prstGeom prst="rect">
            <a:avLst/>
          </a:prstGeom>
          <a:noFill/>
        </p:spPr>
        <p:txBody>
          <a:bodyPr wrap="square" rtlCol="0">
            <a:spAutoFit/>
          </a:bodyPr>
          <a:lstStyle/>
          <a:p>
            <a:r>
              <a:rPr lang="es-MX" sz="2800" dirty="0">
                <a:solidFill>
                  <a:srgbClr val="295F4D"/>
                </a:solidFill>
                <a:latin typeface="Albertus Extra Bold" panose="020E0802040304020204" pitchFamily="34" charset="0"/>
              </a:rPr>
              <a:t>Tu</a:t>
            </a:r>
          </a:p>
        </p:txBody>
      </p:sp>
      <p:sp>
        <p:nvSpPr>
          <p:cNvPr id="3" name="CuadroTexto 2">
            <a:extLst>
              <a:ext uri="{FF2B5EF4-FFF2-40B4-BE49-F238E27FC236}">
                <a16:creationId xmlns:a16="http://schemas.microsoft.com/office/drawing/2014/main" id="{56A72543-B55C-FA46-AC88-272B15F9C2D5}"/>
              </a:ext>
            </a:extLst>
          </p:cNvPr>
          <p:cNvSpPr txBox="1"/>
          <p:nvPr/>
        </p:nvSpPr>
        <p:spPr>
          <a:xfrm>
            <a:off x="4587114" y="901610"/>
            <a:ext cx="3302419" cy="1200329"/>
          </a:xfrm>
          <a:prstGeom prst="rect">
            <a:avLst/>
          </a:prstGeom>
          <a:noFill/>
        </p:spPr>
        <p:txBody>
          <a:bodyPr wrap="square" rtlCol="0">
            <a:spAutoFit/>
          </a:bodyPr>
          <a:lstStyle/>
          <a:p>
            <a:r>
              <a:rPr lang="es-MX" sz="7200" dirty="0">
                <a:solidFill>
                  <a:srgbClr val="06284B"/>
                </a:solidFill>
                <a:latin typeface="Clarendon Condensed" panose="02040706040705040204" pitchFamily="18" charset="0"/>
              </a:rPr>
              <a:t>ASESOR</a:t>
            </a:r>
          </a:p>
        </p:txBody>
      </p:sp>
      <p:sp>
        <p:nvSpPr>
          <p:cNvPr id="4" name="CuadroTexto 3">
            <a:extLst>
              <a:ext uri="{FF2B5EF4-FFF2-40B4-BE49-F238E27FC236}">
                <a16:creationId xmlns:a16="http://schemas.microsoft.com/office/drawing/2014/main" id="{88578584-0B8E-7FA1-B908-3C81CE49B18A}"/>
              </a:ext>
            </a:extLst>
          </p:cNvPr>
          <p:cNvSpPr txBox="1"/>
          <p:nvPr/>
        </p:nvSpPr>
        <p:spPr>
          <a:xfrm>
            <a:off x="5774825" y="1754855"/>
            <a:ext cx="2114708" cy="523220"/>
          </a:xfrm>
          <a:prstGeom prst="rect">
            <a:avLst/>
          </a:prstGeom>
          <a:noFill/>
        </p:spPr>
        <p:txBody>
          <a:bodyPr wrap="square" rtlCol="0">
            <a:spAutoFit/>
          </a:bodyPr>
          <a:lstStyle/>
          <a:p>
            <a:r>
              <a:rPr lang="es-MX" sz="2800" dirty="0">
                <a:solidFill>
                  <a:srgbClr val="295F4D"/>
                </a:solidFill>
                <a:latin typeface="Albertus Extra Bold" panose="020E0802040304020204" pitchFamily="34" charset="0"/>
              </a:rPr>
              <a:t>financiero</a:t>
            </a:r>
          </a:p>
        </p:txBody>
      </p:sp>
    </p:spTree>
    <p:extLst>
      <p:ext uri="{BB962C8B-B14F-4D97-AF65-F5344CB8AC3E}">
        <p14:creationId xmlns:p14="http://schemas.microsoft.com/office/powerpoint/2010/main" val="396292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oto de Stock Tres fajos de billetes de 500 pesos mexicanos sobre fondo  blanco. Diseño nuevo de billetes de 500 pesos. Three bundles of 500 Mexican  peso bills on white background. New">
            <a:extLst>
              <a:ext uri="{FF2B5EF4-FFF2-40B4-BE49-F238E27FC236}">
                <a16:creationId xmlns:a16="http://schemas.microsoft.com/office/drawing/2014/main" id="{2BFCC6C0-6F13-CCFF-9CD6-EC9128EA43B0}"/>
              </a:ext>
            </a:extLst>
          </p:cNvPr>
          <p:cNvPicPr>
            <a:picLocks noChangeAspect="1" noChangeArrowheads="1"/>
          </p:cNvPicPr>
          <p:nvPr/>
        </p:nvPicPr>
        <p:blipFill rotWithShape="1">
          <a:blip r:embed="rId3">
            <a:duotone>
              <a:schemeClr val="accent4">
                <a:shade val="45000"/>
                <a:satMod val="135000"/>
              </a:schemeClr>
              <a:prstClr val="white"/>
            </a:duotone>
            <a:alphaModFix amt="70000"/>
            <a:extLst>
              <a:ext uri="{28A0092B-C50C-407E-A947-70E740481C1C}">
                <a14:useLocalDpi xmlns:a14="http://schemas.microsoft.com/office/drawing/2010/main" val="0"/>
              </a:ext>
            </a:extLst>
          </a:blip>
          <a:srcRect l="23097" t="38173" r="36928" b="39616"/>
          <a:stretch/>
        </p:blipFill>
        <p:spPr bwMode="auto">
          <a:xfrm>
            <a:off x="0" y="1"/>
            <a:ext cx="8105775" cy="30035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Foto de Stock Tres fajos de billetes de 500 pesos mexicanos sobre fondo  blanco. Diseño nuevo de billetes de 500 pesos. Three bundles of 500 Mexican  peso bills on white background. New">
            <a:extLst>
              <a:ext uri="{FF2B5EF4-FFF2-40B4-BE49-F238E27FC236}">
                <a16:creationId xmlns:a16="http://schemas.microsoft.com/office/drawing/2014/main" id="{B063F22C-4ACB-FED8-7795-129A1097D6C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3538" b="78411" l="24300" r="69200">
                        <a14:foregroundMark x1="24300" y1="49625" x2="26000" y2="45427"/>
                        <a14:foregroundMark x1="24900" y1="50975" x2="30000" y2="54273"/>
                        <a14:foregroundMark x1="54400" y1="78411" x2="64600" y2="73613"/>
                        <a14:foregroundMark x1="64600" y1="73613" x2="65600" y2="62669"/>
                        <a14:foregroundMark x1="65600" y1="62669" x2="65400" y2="62219"/>
                        <a14:foregroundMark x1="64600" y1="74513" x2="67400" y2="69115"/>
                        <a14:foregroundMark x1="32600" y1="78411" x2="46700" y2="74513"/>
                        <a14:foregroundMark x1="46200" y1="74663" x2="50700" y2="72564"/>
                        <a14:foregroundMark x1="67700" y1="68216" x2="69200" y2="74513"/>
                        <a14:foregroundMark x1="26200" y1="53973" x2="31200" y2="57121"/>
                      </a14:backgroundRemoval>
                    </a14:imgEffect>
                  </a14:imgLayer>
                </a14:imgProps>
              </a:ext>
              <a:ext uri="{28A0092B-C50C-407E-A947-70E740481C1C}">
                <a14:useLocalDpi xmlns:a14="http://schemas.microsoft.com/office/drawing/2010/main" val="0"/>
              </a:ext>
            </a:extLst>
          </a:blip>
          <a:srcRect l="24776" t="23064" r="28839" b="21888"/>
          <a:stretch/>
        </p:blipFill>
        <p:spPr bwMode="auto">
          <a:xfrm>
            <a:off x="0" y="0"/>
            <a:ext cx="3795008" cy="3003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D88FCF50-DF82-E8ED-D786-FEC816986117}"/>
              </a:ext>
            </a:extLst>
          </p:cNvPr>
          <p:cNvSpPr/>
          <p:nvPr/>
        </p:nvSpPr>
        <p:spPr>
          <a:xfrm>
            <a:off x="0" y="0"/>
            <a:ext cx="8105775" cy="3003550"/>
          </a:xfrm>
          <a:prstGeom prst="rect">
            <a:avLst/>
          </a:prstGeom>
          <a:gradFill>
            <a:gsLst>
              <a:gs pos="62000">
                <a:schemeClr val="tx2">
                  <a:lumMod val="25000"/>
                  <a:lumOff val="75000"/>
                  <a:alpha val="20000"/>
                </a:schemeClr>
              </a:gs>
              <a:gs pos="72000">
                <a:schemeClr val="bg1">
                  <a:alpha val="0"/>
                </a:schemeClr>
              </a:gs>
              <a:gs pos="43000">
                <a:schemeClr val="accent1">
                  <a:lumMod val="75000"/>
                  <a:alpha val="50000"/>
                </a:schemeClr>
              </a:gs>
              <a:gs pos="0">
                <a:srgbClr val="06284B"/>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CuadroTexto 1">
            <a:extLst>
              <a:ext uri="{FF2B5EF4-FFF2-40B4-BE49-F238E27FC236}">
                <a16:creationId xmlns:a16="http://schemas.microsoft.com/office/drawing/2014/main" id="{ECD2C33E-39C5-A6FE-ED86-890F38D512FC}"/>
              </a:ext>
            </a:extLst>
          </p:cNvPr>
          <p:cNvSpPr txBox="1"/>
          <p:nvPr/>
        </p:nvSpPr>
        <p:spPr>
          <a:xfrm>
            <a:off x="4039660" y="783558"/>
            <a:ext cx="1639874" cy="646331"/>
          </a:xfrm>
          <a:prstGeom prst="rect">
            <a:avLst/>
          </a:prstGeom>
          <a:noFill/>
        </p:spPr>
        <p:txBody>
          <a:bodyPr wrap="square" rtlCol="0">
            <a:spAutoFit/>
          </a:bodyPr>
          <a:lstStyle/>
          <a:p>
            <a:r>
              <a:rPr lang="es-MX" sz="3600" dirty="0">
                <a:solidFill>
                  <a:schemeClr val="bg1"/>
                </a:solidFill>
                <a:effectLst>
                  <a:outerShdw blurRad="38100" dist="38100" dir="2700000" algn="tl">
                    <a:srgbClr val="000000">
                      <a:alpha val="43137"/>
                    </a:srgbClr>
                  </a:outerShdw>
                </a:effectLst>
                <a:latin typeface="Albertus Extra Bold" panose="020E0802040304020204" pitchFamily="34" charset="0"/>
              </a:rPr>
              <a:t>Tu</a:t>
            </a:r>
          </a:p>
        </p:txBody>
      </p:sp>
      <p:sp>
        <p:nvSpPr>
          <p:cNvPr id="3" name="CuadroTexto 2">
            <a:extLst>
              <a:ext uri="{FF2B5EF4-FFF2-40B4-BE49-F238E27FC236}">
                <a16:creationId xmlns:a16="http://schemas.microsoft.com/office/drawing/2014/main" id="{56E2BE04-C48E-8F59-EEA4-2F0605C0AE11}"/>
              </a:ext>
            </a:extLst>
          </p:cNvPr>
          <p:cNvSpPr txBox="1"/>
          <p:nvPr/>
        </p:nvSpPr>
        <p:spPr>
          <a:xfrm>
            <a:off x="3941419" y="959694"/>
            <a:ext cx="4748273" cy="1446550"/>
          </a:xfrm>
          <a:prstGeom prst="rect">
            <a:avLst/>
          </a:prstGeom>
          <a:noFill/>
        </p:spPr>
        <p:txBody>
          <a:bodyPr wrap="square" rtlCol="0">
            <a:spAutoFit/>
          </a:bodyPr>
          <a:lstStyle/>
          <a:p>
            <a:r>
              <a:rPr lang="es-MX" sz="8800" dirty="0">
                <a:solidFill>
                  <a:srgbClr val="06284B"/>
                </a:solidFill>
                <a:latin typeface="Clarendon Condensed" panose="02040706040705040204" pitchFamily="18" charset="0"/>
              </a:rPr>
              <a:t>ASESOR</a:t>
            </a:r>
          </a:p>
        </p:txBody>
      </p:sp>
      <p:sp>
        <p:nvSpPr>
          <p:cNvPr id="4" name="CuadroTexto 3">
            <a:extLst>
              <a:ext uri="{FF2B5EF4-FFF2-40B4-BE49-F238E27FC236}">
                <a16:creationId xmlns:a16="http://schemas.microsoft.com/office/drawing/2014/main" id="{0F48857E-B1C5-844F-AAE9-AF9D4ED457F7}"/>
              </a:ext>
            </a:extLst>
          </p:cNvPr>
          <p:cNvSpPr txBox="1"/>
          <p:nvPr/>
        </p:nvSpPr>
        <p:spPr>
          <a:xfrm>
            <a:off x="5129129" y="1844838"/>
            <a:ext cx="3284115" cy="646331"/>
          </a:xfrm>
          <a:prstGeom prst="rect">
            <a:avLst/>
          </a:prstGeom>
          <a:noFill/>
        </p:spPr>
        <p:txBody>
          <a:bodyPr wrap="square" rtlCol="0">
            <a:spAutoFit/>
          </a:bodyPr>
          <a:lstStyle/>
          <a:p>
            <a:r>
              <a:rPr lang="es-MX" sz="3600" dirty="0">
                <a:solidFill>
                  <a:schemeClr val="bg1"/>
                </a:solidFill>
                <a:latin typeface="Albertus Extra Bold" panose="020E0802040304020204" pitchFamily="34" charset="0"/>
              </a:rPr>
              <a:t>financiero</a:t>
            </a:r>
          </a:p>
        </p:txBody>
      </p:sp>
    </p:spTree>
    <p:extLst>
      <p:ext uri="{BB962C8B-B14F-4D97-AF65-F5344CB8AC3E}">
        <p14:creationId xmlns:p14="http://schemas.microsoft.com/office/powerpoint/2010/main" val="2046545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2,555 en la categoría «Billetes de 500 pesos» de imágenes, fotos de stock e  ilustraciones libres de regalías | Shutterstock">
            <a:extLst>
              <a:ext uri="{FF2B5EF4-FFF2-40B4-BE49-F238E27FC236}">
                <a16:creationId xmlns:a16="http://schemas.microsoft.com/office/drawing/2014/main" id="{C79E9624-A17B-A719-AAEA-0551B68435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44" b="7061"/>
          <a:stretch/>
        </p:blipFill>
        <p:spPr bwMode="auto">
          <a:xfrm>
            <a:off x="4524659" y="0"/>
            <a:ext cx="3581116" cy="300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204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oto Stock Acercamiento a bolsa de papel con fajos de billetes de 500 pesos  mexicanos sobre fondo blanco. Closeup to paper bag with bundles of 500  Mexican pesos bills on white background. |">
            <a:extLst>
              <a:ext uri="{FF2B5EF4-FFF2-40B4-BE49-F238E27FC236}">
                <a16:creationId xmlns:a16="http://schemas.microsoft.com/office/drawing/2014/main" id="{9409E72D-429E-C004-8351-0F052ABB46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7"/>
          <a:stretch/>
        </p:blipFill>
        <p:spPr bwMode="auto">
          <a:xfrm>
            <a:off x="0" y="0"/>
            <a:ext cx="4330483" cy="300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800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BDEE3"/>
            </a:gs>
            <a:gs pos="28000">
              <a:srgbClr val="D6D7DC"/>
            </a:gs>
            <a:gs pos="63000">
              <a:srgbClr val="C4C7D0"/>
            </a:gs>
            <a:gs pos="100000">
              <a:srgbClr val="B4B7C0"/>
            </a:gs>
          </a:gsLst>
          <a:lin ang="5400000" scaled="1"/>
        </a:gradFill>
        <a:effectLst/>
      </p:bgPr>
    </p:bg>
    <p:spTree>
      <p:nvGrpSpPr>
        <p:cNvPr id="1" name=""/>
        <p:cNvGrpSpPr/>
        <p:nvPr/>
      </p:nvGrpSpPr>
      <p:grpSpPr>
        <a:xfrm>
          <a:off x="0" y="0"/>
          <a:ext cx="0" cy="0"/>
          <a:chOff x="0" y="0"/>
          <a:chExt cx="0" cy="0"/>
        </a:xfrm>
      </p:grpSpPr>
      <p:pic>
        <p:nvPicPr>
          <p:cNvPr id="7170" name="Picture 2" descr="Bolsa De Papel Amarilla Con Los Billetes De Banco Mexicanos De 500 Pesos  Foto de archivo - Imagen de comercio, dinero: 126840338">
            <a:extLst>
              <a:ext uri="{FF2B5EF4-FFF2-40B4-BE49-F238E27FC236}">
                <a16:creationId xmlns:a16="http://schemas.microsoft.com/office/drawing/2014/main" id="{E6980EE1-E2E0-CB6B-F49A-B67BF3E9C8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559"/>
          <a:stretch/>
        </p:blipFill>
        <p:spPr bwMode="auto">
          <a:xfrm>
            <a:off x="0" y="0"/>
            <a:ext cx="3109685" cy="3003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143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stá en tu cartera? El billete de $500 que ofrecen en $180 mil">
            <a:extLst>
              <a:ext uri="{FF2B5EF4-FFF2-40B4-BE49-F238E27FC236}">
                <a16:creationId xmlns:a16="http://schemas.microsoft.com/office/drawing/2014/main" id="{78B27D1E-DB2F-D0DC-0C65-5C26F8F19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19" b="15663"/>
          <a:stretch/>
        </p:blipFill>
        <p:spPr bwMode="auto">
          <a:xfrm>
            <a:off x="-1" y="0"/>
            <a:ext cx="8125088" cy="3003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08D03985-48A8-743D-74D1-2C653DA3012B}"/>
              </a:ext>
            </a:extLst>
          </p:cNvPr>
          <p:cNvSpPr/>
          <p:nvPr/>
        </p:nvSpPr>
        <p:spPr>
          <a:xfrm>
            <a:off x="-1" y="0"/>
            <a:ext cx="8105776" cy="3003550"/>
          </a:xfrm>
          <a:prstGeom prst="rect">
            <a:avLst/>
          </a:prstGeom>
          <a:gradFill flip="none" rotWithShape="1">
            <a:gsLst>
              <a:gs pos="35000">
                <a:srgbClr val="DBDEE3">
                  <a:alpha val="0"/>
                </a:srgbClr>
              </a:gs>
              <a:gs pos="77000">
                <a:schemeClr val="bg2">
                  <a:lumMod val="90000"/>
                </a:schemeClr>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857779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onoce la serie de billetes de 500 pesos que se vende en casi 20 mil pesos">
            <a:extLst>
              <a:ext uri="{FF2B5EF4-FFF2-40B4-BE49-F238E27FC236}">
                <a16:creationId xmlns:a16="http://schemas.microsoft.com/office/drawing/2014/main" id="{999E255F-458E-8D3C-AB3F-BFEE29E4FC16}"/>
              </a:ext>
            </a:extLst>
          </p:cNvPr>
          <p:cNvPicPr>
            <a:picLocks noChangeAspect="1" noChangeArrowheads="1"/>
          </p:cNvPicPr>
          <p:nvPr/>
        </p:nvPicPr>
        <p:blipFill rotWithShape="1">
          <a:blip r:embed="rId2">
            <a:alphaModFix amt="35000"/>
            <a:extLst>
              <a:ext uri="{BEBA8EAE-BF5A-486C-A8C5-ECC9F3942E4B}">
                <a14:imgProps xmlns:a14="http://schemas.microsoft.com/office/drawing/2010/main">
                  <a14:imgLayer r:embed="rId3">
                    <a14:imgEffect>
                      <a14:sharpenSoften amount="-50000"/>
                    </a14:imgEffect>
                    <a14:imgEffect>
                      <a14:colorTemperature colorTemp="11200"/>
                    </a14:imgEffect>
                  </a14:imgLayer>
                </a14:imgProps>
              </a:ext>
              <a:ext uri="{28A0092B-C50C-407E-A947-70E740481C1C}">
                <a14:useLocalDpi xmlns:a14="http://schemas.microsoft.com/office/drawing/2010/main" val="0"/>
              </a:ext>
            </a:extLst>
          </a:blip>
          <a:srcRect t="25573" b="25501"/>
          <a:stretch/>
        </p:blipFill>
        <p:spPr bwMode="auto">
          <a:xfrm>
            <a:off x="-9624" y="7775"/>
            <a:ext cx="8134146" cy="298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3BB410A3-47DE-DD87-777C-35DF07175333}"/>
              </a:ext>
            </a:extLst>
          </p:cNvPr>
          <p:cNvSpPr/>
          <p:nvPr/>
        </p:nvSpPr>
        <p:spPr>
          <a:xfrm>
            <a:off x="0" y="0"/>
            <a:ext cx="8105775" cy="3003550"/>
          </a:xfrm>
          <a:prstGeom prst="rect">
            <a:avLst/>
          </a:prstGeom>
          <a:gradFill>
            <a:gsLst>
              <a:gs pos="0">
                <a:srgbClr val="DBDEE3">
                  <a:alpha val="0"/>
                </a:srgbClr>
              </a:gs>
              <a:gs pos="38000">
                <a:schemeClr val="bg2">
                  <a:lumMod val="90000"/>
                  <a:alpha val="75000"/>
                </a:schemeClr>
              </a:gs>
              <a:gs pos="64000">
                <a:schemeClr val="bg1"/>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222" name="Picture 6" descr="219 en la categoría «Billet 500» de imágenes, fotos de stock e  ilustraciones libres de regalías | Shutterstock">
            <a:extLst>
              <a:ext uri="{FF2B5EF4-FFF2-40B4-BE49-F238E27FC236}">
                <a16:creationId xmlns:a16="http://schemas.microsoft.com/office/drawing/2014/main" id="{E4DBA9C6-6CD8-A37E-C4CF-86ABE5A120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8711" b="16564"/>
          <a:stretch/>
        </p:blipFill>
        <p:spPr bwMode="auto">
          <a:xfrm>
            <a:off x="-9624" y="-11021"/>
            <a:ext cx="2656571" cy="259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329986"/>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3376</TotalTime>
  <Words>25</Words>
  <Application>Microsoft Office PowerPoint</Application>
  <PresentationFormat>Personalizado</PresentationFormat>
  <Paragraphs>17</Paragraphs>
  <Slides>12</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Albertus Extra Bold</vt:lpstr>
      <vt:lpstr>Aptos</vt:lpstr>
      <vt:lpstr>Aptos Display</vt:lpstr>
      <vt:lpstr>Arial</vt:lpstr>
      <vt:lpstr>Bahnschrift</vt:lpstr>
      <vt:lpstr>Clarendon Condensed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Torres Morales</dc:creator>
  <cp:lastModifiedBy>Carlos Torres Morales</cp:lastModifiedBy>
  <cp:revision>2</cp:revision>
  <dcterms:created xsi:type="dcterms:W3CDTF">2025-01-27T07:12:28Z</dcterms:created>
  <dcterms:modified xsi:type="dcterms:W3CDTF">2025-01-29T15:28:29Z</dcterms:modified>
</cp:coreProperties>
</file>